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</p:sldMasterIdLst>
  <p:notesMasterIdLst>
    <p:notesMasterId r:id="rId18"/>
  </p:notesMasterIdLst>
  <p:handoutMasterIdLst>
    <p:handoutMasterId r:id="rId19"/>
  </p:handoutMasterIdLst>
  <p:sldIdLst>
    <p:sldId id="413" r:id="rId5"/>
    <p:sldId id="319" r:id="rId6"/>
    <p:sldId id="430" r:id="rId7"/>
    <p:sldId id="431" r:id="rId8"/>
    <p:sldId id="416" r:id="rId9"/>
    <p:sldId id="406" r:id="rId10"/>
    <p:sldId id="424" r:id="rId11"/>
    <p:sldId id="426" r:id="rId12"/>
    <p:sldId id="422" r:id="rId13"/>
    <p:sldId id="433" r:id="rId14"/>
    <p:sldId id="432" r:id="rId15"/>
    <p:sldId id="436" r:id="rId16"/>
    <p:sldId id="435" r:id="rId17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7D2FBE-3F61-AC0F-9F74-0C886DB39CA0}" name="SCHWEYER Nicolas" initials="NS" userId="S::nicolas.schweyer@sully-group.fr::6bf2f584-7497-4d43-98cc-e54c27239d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6D9"/>
    <a:srgbClr val="C15807"/>
    <a:srgbClr val="0A8299"/>
    <a:srgbClr val="D03D81"/>
    <a:srgbClr val="5372CE"/>
    <a:srgbClr val="4A851F"/>
    <a:srgbClr val="A05AAA"/>
    <a:srgbClr val="660066"/>
    <a:srgbClr val="78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3971E-8F85-4CBD-9EB2-1FE4A2DBAC25}" v="227" dt="2025-09-17T10:44:3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2246" autoAdjust="0"/>
  </p:normalViewPr>
  <p:slideViewPr>
    <p:cSldViewPr>
      <p:cViewPr varScale="1">
        <p:scale>
          <a:sx n="111" d="100"/>
          <a:sy n="111" d="100"/>
        </p:scale>
        <p:origin x="114" y="498"/>
      </p:cViewPr>
      <p:guideLst>
        <p:guide orient="horz" pos="2041"/>
        <p:guide pos="215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EYER Nicolas" userId="6bf2f584-7497-4d43-98cc-e54c27239dbc" providerId="ADAL" clId="{4E33971E-8F85-4CBD-9EB2-1FE4A2DBAC25}"/>
    <pc:docChg chg="undo redo custSel addSld delSld modSld sldOrd addMainMaster delMainMaster modMainMaster">
      <pc:chgData name="SCHWEYER Nicolas" userId="6bf2f584-7497-4d43-98cc-e54c27239dbc" providerId="ADAL" clId="{4E33971E-8F85-4CBD-9EB2-1FE4A2DBAC25}" dt="2025-09-17T10:47:06.762" v="3475" actId="732"/>
      <pc:docMkLst>
        <pc:docMk/>
      </pc:docMkLst>
      <pc:sldChg chg="addSp delSp modSp mod modClrScheme chgLayout">
        <pc:chgData name="SCHWEYER Nicolas" userId="6bf2f584-7497-4d43-98cc-e54c27239dbc" providerId="ADAL" clId="{4E33971E-8F85-4CBD-9EB2-1FE4A2DBAC25}" dt="2025-09-17T09:34:30.742" v="2671" actId="1076"/>
        <pc:sldMkLst>
          <pc:docMk/>
          <pc:sldMk cId="4203500795" sldId="319"/>
        </pc:sldMkLst>
        <pc:spChg chg="add del mod ord">
          <ac:chgData name="SCHWEYER Nicolas" userId="6bf2f584-7497-4d43-98cc-e54c27239dbc" providerId="ADAL" clId="{4E33971E-8F85-4CBD-9EB2-1FE4A2DBAC25}" dt="2025-09-17T07:45:13.668" v="2149" actId="20577"/>
          <ac:spMkLst>
            <pc:docMk/>
            <pc:sldMk cId="4203500795" sldId="319"/>
            <ac:spMk id="3" creationId="{DD67ADA7-91AC-430F-4A19-EE743BB1F47D}"/>
          </ac:spMkLst>
        </pc:spChg>
        <pc:picChg chg="add mod">
          <ac:chgData name="SCHWEYER Nicolas" userId="6bf2f584-7497-4d43-98cc-e54c27239dbc" providerId="ADAL" clId="{4E33971E-8F85-4CBD-9EB2-1FE4A2DBAC25}" dt="2025-09-17T09:32:40.856" v="2669"/>
          <ac:picMkLst>
            <pc:docMk/>
            <pc:sldMk cId="4203500795" sldId="319"/>
            <ac:picMk id="2" creationId="{5C6E7C11-392C-474A-A252-CF472C2AA020}"/>
          </ac:picMkLst>
        </pc:picChg>
        <pc:picChg chg="add mod">
          <ac:chgData name="SCHWEYER Nicolas" userId="6bf2f584-7497-4d43-98cc-e54c27239dbc" providerId="ADAL" clId="{4E33971E-8F85-4CBD-9EB2-1FE4A2DBAC25}" dt="2025-09-17T09:34:30.742" v="2671" actId="1076"/>
          <ac:picMkLst>
            <pc:docMk/>
            <pc:sldMk cId="4203500795" sldId="319"/>
            <ac:picMk id="5" creationId="{2330E720-B4F7-57CC-DD3A-B8BAC56499DF}"/>
          </ac:picMkLst>
        </pc:picChg>
        <pc:cxnChg chg="add mod">
          <ac:chgData name="SCHWEYER Nicolas" userId="6bf2f584-7497-4d43-98cc-e54c27239dbc" providerId="ADAL" clId="{4E33971E-8F85-4CBD-9EB2-1FE4A2DBAC25}" dt="2025-09-17T09:32:40.856" v="2669"/>
          <ac:cxnSpMkLst>
            <pc:docMk/>
            <pc:sldMk cId="4203500795" sldId="319"/>
            <ac:cxnSpMk id="4" creationId="{3B94A9AC-E9F2-5DC3-5719-103817430DE2}"/>
          </ac:cxnSpMkLst>
        </pc:cxnChg>
        <pc:cxnChg chg="add mod">
          <ac:chgData name="SCHWEYER Nicolas" userId="6bf2f584-7497-4d43-98cc-e54c27239dbc" providerId="ADAL" clId="{4E33971E-8F85-4CBD-9EB2-1FE4A2DBAC25}" dt="2025-09-17T09:32:40.856" v="2669"/>
          <ac:cxnSpMkLst>
            <pc:docMk/>
            <pc:sldMk cId="4203500795" sldId="319"/>
            <ac:cxnSpMk id="6" creationId="{DBAFED33-E8B2-2DCB-696D-126A6F68988A}"/>
          </ac:cxnSpMkLst>
        </pc:cxnChg>
      </pc:sldChg>
      <pc:sldChg chg="addSp delSp modSp mod modClrScheme chgLayout">
        <pc:chgData name="SCHWEYER Nicolas" userId="6bf2f584-7497-4d43-98cc-e54c27239dbc" providerId="ADAL" clId="{4E33971E-8F85-4CBD-9EB2-1FE4A2DBAC25}" dt="2025-09-17T07:26:22.137" v="1772" actId="207"/>
        <pc:sldMkLst>
          <pc:docMk/>
          <pc:sldMk cId="2140877577" sldId="406"/>
        </pc:sldMkLst>
        <pc:spChg chg="del mod ord">
          <ac:chgData name="SCHWEYER Nicolas" userId="6bf2f584-7497-4d43-98cc-e54c27239dbc" providerId="ADAL" clId="{4E33971E-8F85-4CBD-9EB2-1FE4A2DBAC25}" dt="2025-09-17T07:21:02.256" v="1758" actId="478"/>
          <ac:spMkLst>
            <pc:docMk/>
            <pc:sldMk cId="2140877577" sldId="406"/>
            <ac:spMk id="2" creationId="{4066F1A5-C428-4921-B80A-EEA73CC9D8AF}"/>
          </ac:spMkLst>
        </pc:spChg>
        <pc:spChg chg="mod">
          <ac:chgData name="SCHWEYER Nicolas" userId="6bf2f584-7497-4d43-98cc-e54c27239dbc" providerId="ADAL" clId="{4E33971E-8F85-4CBD-9EB2-1FE4A2DBAC25}" dt="2025-09-17T07:26:22.137" v="1772" actId="207"/>
          <ac:spMkLst>
            <pc:docMk/>
            <pc:sldMk cId="2140877577" sldId="406"/>
            <ac:spMk id="4" creationId="{AF6AEA05-7D49-30B9-5961-1A25B5890506}"/>
          </ac:spMkLst>
        </pc:spChg>
        <pc:spChg chg="add mod ord">
          <ac:chgData name="SCHWEYER Nicolas" userId="6bf2f584-7497-4d43-98cc-e54c27239dbc" providerId="ADAL" clId="{4E33971E-8F85-4CBD-9EB2-1FE4A2DBAC25}" dt="2025-09-17T07:21:26.919" v="1764" actId="1076"/>
          <ac:spMkLst>
            <pc:docMk/>
            <pc:sldMk cId="2140877577" sldId="406"/>
            <ac:spMk id="5" creationId="{C76E18CE-6611-9E4B-B390-A80A4AB1601D}"/>
          </ac:spMkLst>
        </pc:spChg>
        <pc:spChg chg="mod">
          <ac:chgData name="SCHWEYER Nicolas" userId="6bf2f584-7497-4d43-98cc-e54c27239dbc" providerId="ADAL" clId="{4E33971E-8F85-4CBD-9EB2-1FE4A2DBAC25}" dt="2025-09-17T07:25:52.767" v="1767" actId="207"/>
          <ac:spMkLst>
            <pc:docMk/>
            <pc:sldMk cId="2140877577" sldId="406"/>
            <ac:spMk id="6" creationId="{81973F72-FA1D-3B5C-DF6F-0EF747A840F8}"/>
          </ac:spMkLst>
        </pc:spChg>
        <pc:spChg chg="mod">
          <ac:chgData name="SCHWEYER Nicolas" userId="6bf2f584-7497-4d43-98cc-e54c27239dbc" providerId="ADAL" clId="{4E33971E-8F85-4CBD-9EB2-1FE4A2DBAC25}" dt="2025-09-17T07:26:08.036" v="1769" actId="207"/>
          <ac:spMkLst>
            <pc:docMk/>
            <pc:sldMk cId="2140877577" sldId="406"/>
            <ac:spMk id="7" creationId="{3924E2AD-79CD-65E8-67FE-BBA98F3E27AA}"/>
          </ac:spMkLst>
        </pc:spChg>
        <pc:spChg chg="mod">
          <ac:chgData name="SCHWEYER Nicolas" userId="6bf2f584-7497-4d43-98cc-e54c27239dbc" providerId="ADAL" clId="{4E33971E-8F85-4CBD-9EB2-1FE4A2DBAC25}" dt="2025-09-17T07:26:08.036" v="1769" actId="207"/>
          <ac:spMkLst>
            <pc:docMk/>
            <pc:sldMk cId="2140877577" sldId="406"/>
            <ac:spMk id="10" creationId="{D7A0F38B-E1AF-1AA3-2F15-D6B60AFC586A}"/>
          </ac:spMkLst>
        </pc:spChg>
        <pc:spChg chg="mod">
          <ac:chgData name="SCHWEYER Nicolas" userId="6bf2f584-7497-4d43-98cc-e54c27239dbc" providerId="ADAL" clId="{4E33971E-8F85-4CBD-9EB2-1FE4A2DBAC25}" dt="2025-09-17T07:26:08.036" v="1769" actId="207"/>
          <ac:spMkLst>
            <pc:docMk/>
            <pc:sldMk cId="2140877577" sldId="406"/>
            <ac:spMk id="11" creationId="{7FB6DCDD-8BC6-D699-5390-1287B0935C02}"/>
          </ac:spMkLst>
        </pc:spChg>
        <pc:spChg chg="mod">
          <ac:chgData name="SCHWEYER Nicolas" userId="6bf2f584-7497-4d43-98cc-e54c27239dbc" providerId="ADAL" clId="{4E33971E-8F85-4CBD-9EB2-1FE4A2DBAC25}" dt="2025-09-17T07:26:22.137" v="1772" actId="207"/>
          <ac:spMkLst>
            <pc:docMk/>
            <pc:sldMk cId="2140877577" sldId="406"/>
            <ac:spMk id="13" creationId="{551B636C-9B7F-F416-9056-2B101B4C9845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14" creationId="{B416E244-2B3E-1DB3-001B-24232AB53270}"/>
          </ac:spMkLst>
        </pc:spChg>
        <pc:spChg chg="mod">
          <ac:chgData name="SCHWEYER Nicolas" userId="6bf2f584-7497-4d43-98cc-e54c27239dbc" providerId="ADAL" clId="{4E33971E-8F85-4CBD-9EB2-1FE4A2DBAC25}" dt="2025-09-17T07:25:52.767" v="1767" actId="207"/>
          <ac:spMkLst>
            <pc:docMk/>
            <pc:sldMk cId="2140877577" sldId="406"/>
            <ac:spMk id="15" creationId="{120E80E2-09A6-D1DA-2EF1-6CE62045F8EF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16" creationId="{896E4603-D43F-B073-BD58-2FECBFED9697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17" creationId="{8AE808D7-D40D-B982-7E17-2899BE06763C}"/>
          </ac:spMkLst>
        </pc:spChg>
        <pc:spChg chg="mod">
          <ac:chgData name="SCHWEYER Nicolas" userId="6bf2f584-7497-4d43-98cc-e54c27239dbc" providerId="ADAL" clId="{4E33971E-8F85-4CBD-9EB2-1FE4A2DBAC25}" dt="2025-09-04T15:48:50.925" v="175" actId="1076"/>
          <ac:spMkLst>
            <pc:docMk/>
            <pc:sldMk cId="2140877577" sldId="406"/>
            <ac:spMk id="18" creationId="{B42D7C23-DF4C-803A-4040-98395F15702B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19" creationId="{325DDB50-B488-A7C7-AFB1-A8F4B4FA4B2C}"/>
          </ac:spMkLst>
        </pc:spChg>
        <pc:spChg chg="mod">
          <ac:chgData name="SCHWEYER Nicolas" userId="6bf2f584-7497-4d43-98cc-e54c27239dbc" providerId="ADAL" clId="{4E33971E-8F85-4CBD-9EB2-1FE4A2DBAC25}" dt="2025-09-04T15:48:50.925" v="175" actId="1076"/>
          <ac:spMkLst>
            <pc:docMk/>
            <pc:sldMk cId="2140877577" sldId="406"/>
            <ac:spMk id="21" creationId="{40A2BE57-F88A-363C-3876-961B6438F546}"/>
          </ac:spMkLst>
        </pc:spChg>
        <pc:spChg chg="mod">
          <ac:chgData name="SCHWEYER Nicolas" userId="6bf2f584-7497-4d43-98cc-e54c27239dbc" providerId="ADAL" clId="{4E33971E-8F85-4CBD-9EB2-1FE4A2DBAC25}" dt="2025-09-17T07:26:08.036" v="1769" actId="207"/>
          <ac:spMkLst>
            <pc:docMk/>
            <pc:sldMk cId="2140877577" sldId="406"/>
            <ac:spMk id="22" creationId="{9B4AE2F2-0948-01BF-14EF-0501D54C0349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23" creationId="{3089F277-8AC1-BE81-C035-1F7757419D7D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24" creationId="{69BE5073-E424-572C-AE85-FD999DF39E86}"/>
          </ac:spMkLst>
        </pc:spChg>
        <pc:spChg chg="mod">
          <ac:chgData name="SCHWEYER Nicolas" userId="6bf2f584-7497-4d43-98cc-e54c27239dbc" providerId="ADAL" clId="{4E33971E-8F85-4CBD-9EB2-1FE4A2DBAC25}" dt="2025-09-17T07:26:22.137" v="1772" actId="207"/>
          <ac:spMkLst>
            <pc:docMk/>
            <pc:sldMk cId="2140877577" sldId="406"/>
            <ac:spMk id="26" creationId="{55CF7214-9E89-B065-B40F-24FD7879E5C0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27" creationId="{49F8370C-4414-E8E8-F217-FF3BDD4694DB}"/>
          </ac:spMkLst>
        </pc:spChg>
        <pc:spChg chg="mod">
          <ac:chgData name="SCHWEYER Nicolas" userId="6bf2f584-7497-4d43-98cc-e54c27239dbc" providerId="ADAL" clId="{4E33971E-8F85-4CBD-9EB2-1FE4A2DBAC25}" dt="2025-09-04T15:48:50.925" v="175" actId="1076"/>
          <ac:spMkLst>
            <pc:docMk/>
            <pc:sldMk cId="2140877577" sldId="406"/>
            <ac:spMk id="28" creationId="{8BD2B9C0-C80F-D143-66A2-F5E8C6F3CBA9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30" creationId="{C269BA92-915A-E426-4A1C-88FC86115561}"/>
          </ac:spMkLst>
        </pc:spChg>
        <pc:spChg chg="mod">
          <ac:chgData name="SCHWEYER Nicolas" userId="6bf2f584-7497-4d43-98cc-e54c27239dbc" providerId="ADAL" clId="{4E33971E-8F85-4CBD-9EB2-1FE4A2DBAC25}" dt="2025-09-17T07:25:52.767" v="1767" actId="207"/>
          <ac:spMkLst>
            <pc:docMk/>
            <pc:sldMk cId="2140877577" sldId="406"/>
            <ac:spMk id="31" creationId="{7C190C64-22AC-8B5E-F07E-331E259541F2}"/>
          </ac:spMkLst>
        </pc:spChg>
        <pc:spChg chg="mod">
          <ac:chgData name="SCHWEYER Nicolas" userId="6bf2f584-7497-4d43-98cc-e54c27239dbc" providerId="ADAL" clId="{4E33971E-8F85-4CBD-9EB2-1FE4A2DBAC25}" dt="2025-09-17T07:26:08.036" v="1769" actId="207"/>
          <ac:spMkLst>
            <pc:docMk/>
            <pc:sldMk cId="2140877577" sldId="406"/>
            <ac:spMk id="32" creationId="{7031BD57-C61D-23C7-D59F-37330B03F809}"/>
          </ac:spMkLst>
        </pc:spChg>
        <pc:spChg chg="mod">
          <ac:chgData name="SCHWEYER Nicolas" userId="6bf2f584-7497-4d43-98cc-e54c27239dbc" providerId="ADAL" clId="{4E33971E-8F85-4CBD-9EB2-1FE4A2DBAC25}" dt="2025-09-17T07:26:01.567" v="1768" actId="207"/>
          <ac:spMkLst>
            <pc:docMk/>
            <pc:sldMk cId="2140877577" sldId="406"/>
            <ac:spMk id="33" creationId="{8C1F3B26-AD6B-BF54-BDAE-05FA29B34D6A}"/>
          </ac:spMkLst>
        </pc:spChg>
        <pc:spChg chg="mod ord">
          <ac:chgData name="SCHWEYER Nicolas" userId="6bf2f584-7497-4d43-98cc-e54c27239dbc" providerId="ADAL" clId="{4E33971E-8F85-4CBD-9EB2-1FE4A2DBAC25}" dt="2025-09-04T15:48:42.438" v="174" actId="6549"/>
          <ac:spMkLst>
            <pc:docMk/>
            <pc:sldMk cId="2140877577" sldId="406"/>
            <ac:spMk id="35" creationId="{0F5F5F88-1177-848C-EEA6-91DC29A18642}"/>
          </ac:spMkLst>
        </pc:spChg>
        <pc:spChg chg="add mod">
          <ac:chgData name="SCHWEYER Nicolas" userId="6bf2f584-7497-4d43-98cc-e54c27239dbc" providerId="ADAL" clId="{4E33971E-8F85-4CBD-9EB2-1FE4A2DBAC25}" dt="2025-09-17T07:21:00.475" v="1757"/>
          <ac:spMkLst>
            <pc:docMk/>
            <pc:sldMk cId="2140877577" sldId="406"/>
            <ac:spMk id="36" creationId="{3FBC93B9-ADF5-A66F-EDCE-8C311BAA9694}"/>
          </ac:spMkLst>
        </pc:spChg>
        <pc:spChg chg="add del mod">
          <ac:chgData name="SCHWEYER Nicolas" userId="6bf2f584-7497-4d43-98cc-e54c27239dbc" providerId="ADAL" clId="{4E33971E-8F85-4CBD-9EB2-1FE4A2DBAC25}" dt="2025-09-17T07:21:03.860" v="1759" actId="478"/>
          <ac:spMkLst>
            <pc:docMk/>
            <pc:sldMk cId="2140877577" sldId="406"/>
            <ac:spMk id="38" creationId="{2A5C9B44-CC89-3763-4D58-CE1E7C4B041F}"/>
          </ac:spMkLst>
        </pc:spChg>
      </pc:sldChg>
      <pc:sldChg chg="addSp modSp mod modClrScheme chgLayout">
        <pc:chgData name="SCHWEYER Nicolas" userId="6bf2f584-7497-4d43-98cc-e54c27239dbc" providerId="ADAL" clId="{4E33971E-8F85-4CBD-9EB2-1FE4A2DBAC25}" dt="2025-09-17T09:34:27.295" v="2670" actId="1076"/>
        <pc:sldMkLst>
          <pc:docMk/>
          <pc:sldMk cId="2887287856" sldId="413"/>
        </pc:sldMkLst>
        <pc:spChg chg="mod ord">
          <ac:chgData name="SCHWEYER Nicolas" userId="6bf2f584-7497-4d43-98cc-e54c27239dbc" providerId="ADAL" clId="{4E33971E-8F85-4CBD-9EB2-1FE4A2DBAC25}" dt="2025-09-09T14:13:27.080" v="1202" actId="20577"/>
          <ac:spMkLst>
            <pc:docMk/>
            <pc:sldMk cId="2887287856" sldId="413"/>
            <ac:spMk id="2" creationId="{914F9F36-FFBD-1324-19D8-D8DB23FEEFAB}"/>
          </ac:spMkLst>
        </pc:spChg>
        <pc:spChg chg="add mod">
          <ac:chgData name="SCHWEYER Nicolas" userId="6bf2f584-7497-4d43-98cc-e54c27239dbc" providerId="ADAL" clId="{4E33971E-8F85-4CBD-9EB2-1FE4A2DBAC25}" dt="2025-09-09T14:13:34.913" v="1203" actId="1076"/>
          <ac:spMkLst>
            <pc:docMk/>
            <pc:sldMk cId="2887287856" sldId="413"/>
            <ac:spMk id="10" creationId="{70EF4271-C285-2F10-560A-0B0F2A34FFDD}"/>
          </ac:spMkLst>
        </pc:spChg>
        <pc:picChg chg="add mod">
          <ac:chgData name="SCHWEYER Nicolas" userId="6bf2f584-7497-4d43-98cc-e54c27239dbc" providerId="ADAL" clId="{4E33971E-8F85-4CBD-9EB2-1FE4A2DBAC25}" dt="2025-09-08T13:25:12.684" v="1044" actId="1076"/>
          <ac:picMkLst>
            <pc:docMk/>
            <pc:sldMk cId="2887287856" sldId="413"/>
            <ac:picMk id="4" creationId="{987A3B23-B900-EC84-350F-5600A61DCABC}"/>
          </ac:picMkLst>
        </pc:picChg>
        <pc:picChg chg="add mod">
          <ac:chgData name="SCHWEYER Nicolas" userId="6bf2f584-7497-4d43-98cc-e54c27239dbc" providerId="ADAL" clId="{4E33971E-8F85-4CBD-9EB2-1FE4A2DBAC25}" dt="2025-09-17T09:34:27.295" v="2670" actId="1076"/>
          <ac:picMkLst>
            <pc:docMk/>
            <pc:sldMk cId="2887287856" sldId="413"/>
            <ac:picMk id="8" creationId="{EB78B444-6B7C-D89D-4938-609DB7596333}"/>
          </ac:picMkLst>
        </pc:picChg>
        <pc:cxnChg chg="add mod">
          <ac:chgData name="SCHWEYER Nicolas" userId="6bf2f584-7497-4d43-98cc-e54c27239dbc" providerId="ADAL" clId="{4E33971E-8F85-4CBD-9EB2-1FE4A2DBAC25}" dt="2025-09-08T13:26:13.477" v="1052" actId="692"/>
          <ac:cxnSpMkLst>
            <pc:docMk/>
            <pc:sldMk cId="2887287856" sldId="413"/>
            <ac:cxnSpMk id="6" creationId="{DE0E210F-B865-C4FC-3636-05FD21BDC2EA}"/>
          </ac:cxnSpMkLst>
        </pc:cxnChg>
        <pc:cxnChg chg="add mod">
          <ac:chgData name="SCHWEYER Nicolas" userId="6bf2f584-7497-4d43-98cc-e54c27239dbc" providerId="ADAL" clId="{4E33971E-8F85-4CBD-9EB2-1FE4A2DBAC25}" dt="2025-09-08T13:26:13.477" v="1052" actId="692"/>
          <ac:cxnSpMkLst>
            <pc:docMk/>
            <pc:sldMk cId="2887287856" sldId="413"/>
            <ac:cxnSpMk id="9" creationId="{C834BA13-069B-4BFC-A554-099E44C9979E}"/>
          </ac:cxnSpMkLst>
        </pc:cxnChg>
      </pc:sldChg>
      <pc:sldChg chg="del">
        <pc:chgData name="SCHWEYER Nicolas" userId="6bf2f584-7497-4d43-98cc-e54c27239dbc" providerId="ADAL" clId="{4E33971E-8F85-4CBD-9EB2-1FE4A2DBAC25}" dt="2025-09-04T15:49:09.800" v="176" actId="47"/>
        <pc:sldMkLst>
          <pc:docMk/>
          <pc:sldMk cId="2659566560" sldId="415"/>
        </pc:sldMkLst>
      </pc:sldChg>
      <pc:sldChg chg="addSp delSp modSp mod modClrScheme chgLayout">
        <pc:chgData name="SCHWEYER Nicolas" userId="6bf2f584-7497-4d43-98cc-e54c27239dbc" providerId="ADAL" clId="{4E33971E-8F85-4CBD-9EB2-1FE4A2DBAC25}" dt="2025-09-17T07:25:38.762" v="1766" actId="207"/>
        <pc:sldMkLst>
          <pc:docMk/>
          <pc:sldMk cId="2908901491" sldId="416"/>
        </pc:sldMkLst>
        <pc:spChg chg="add del mod ord">
          <ac:chgData name="SCHWEYER Nicolas" userId="6bf2f584-7497-4d43-98cc-e54c27239dbc" providerId="ADAL" clId="{4E33971E-8F85-4CBD-9EB2-1FE4A2DBAC25}" dt="2025-09-17T07:06:49.501" v="1578" actId="478"/>
          <ac:spMkLst>
            <pc:docMk/>
            <pc:sldMk cId="2908901491" sldId="416"/>
            <ac:spMk id="3" creationId="{60B746AE-2FF9-8133-D020-64871000A502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4" creationId="{4EE9541B-8C8C-FBF6-16F0-1A5DAFC51C70}"/>
          </ac:spMkLst>
        </pc:spChg>
        <pc:spChg chg="mod">
          <ac:chgData name="SCHWEYER Nicolas" userId="6bf2f584-7497-4d43-98cc-e54c27239dbc" providerId="ADAL" clId="{4E33971E-8F85-4CBD-9EB2-1FE4A2DBAC25}" dt="2025-09-17T07:25:38.762" v="1766" actId="207"/>
          <ac:spMkLst>
            <pc:docMk/>
            <pc:sldMk cId="2908901491" sldId="416"/>
            <ac:spMk id="9" creationId="{6A14028D-CA2A-2366-43B8-B68963A9CC46}"/>
          </ac:spMkLst>
        </pc:spChg>
        <pc:spChg chg="mod">
          <ac:chgData name="SCHWEYER Nicolas" userId="6bf2f584-7497-4d43-98cc-e54c27239dbc" providerId="ADAL" clId="{4E33971E-8F85-4CBD-9EB2-1FE4A2DBAC25}" dt="2025-09-17T07:25:38.762" v="1766" actId="207"/>
          <ac:spMkLst>
            <pc:docMk/>
            <pc:sldMk cId="2908901491" sldId="416"/>
            <ac:spMk id="10" creationId="{C7B067A3-D197-2257-B963-D805FF383C38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11" creationId="{AAE4D426-2197-A0DF-660C-740CB18FC40B}"/>
          </ac:spMkLst>
        </pc:spChg>
        <pc:spChg chg="mod">
          <ac:chgData name="SCHWEYER Nicolas" userId="6bf2f584-7497-4d43-98cc-e54c27239dbc" providerId="ADAL" clId="{4E33971E-8F85-4CBD-9EB2-1FE4A2DBAC25}" dt="2025-09-17T07:25:38.762" v="1766" actId="207"/>
          <ac:spMkLst>
            <pc:docMk/>
            <pc:sldMk cId="2908901491" sldId="416"/>
            <ac:spMk id="12" creationId="{5BF1EB50-C4D4-BA49-09DC-A08F1F4BE0D7}"/>
          </ac:spMkLst>
        </pc:spChg>
        <pc:spChg chg="mod">
          <ac:chgData name="SCHWEYER Nicolas" userId="6bf2f584-7497-4d43-98cc-e54c27239dbc" providerId="ADAL" clId="{4E33971E-8F85-4CBD-9EB2-1FE4A2DBAC25}" dt="2025-09-08T14:16:24.262" v="1160" actId="14100"/>
          <ac:spMkLst>
            <pc:docMk/>
            <pc:sldMk cId="2908901491" sldId="416"/>
            <ac:spMk id="13" creationId="{460AA80C-72A4-6A59-960C-BCD6E0E22AC1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14" creationId="{788F0591-2C68-3482-1440-5A9DFF524896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15" creationId="{ACDBEE84-338A-D465-9285-9279AB20864D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17" creationId="{F6EB9A7B-DA10-438E-D0A0-30E73ADABAFD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20" creationId="{2CA98375-F4F3-AF74-577D-158B7E554F3A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23" creationId="{3015461B-60C6-8B60-F4BF-38624518F70D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24" creationId="{9613DCB7-1C3F-10EA-7A5B-0362DCDB954B}"/>
          </ac:spMkLst>
        </pc:spChg>
        <pc:spChg chg="mod">
          <ac:chgData name="SCHWEYER Nicolas" userId="6bf2f584-7497-4d43-98cc-e54c27239dbc" providerId="ADAL" clId="{4E33971E-8F85-4CBD-9EB2-1FE4A2DBAC25}" dt="2025-09-17T07:25:38.762" v="1766" actId="207"/>
          <ac:spMkLst>
            <pc:docMk/>
            <pc:sldMk cId="2908901491" sldId="416"/>
            <ac:spMk id="27" creationId="{908C815F-A4F3-46E4-9D2F-3DD65EAD8EC4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28" creationId="{EA129403-035D-C3EB-C01A-453FA25E86C8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29" creationId="{254B7D52-E627-BABF-6FC4-81D23B59D8D3}"/>
          </ac:spMkLst>
        </pc:spChg>
        <pc:spChg chg="mod">
          <ac:chgData name="SCHWEYER Nicolas" userId="6bf2f584-7497-4d43-98cc-e54c27239dbc" providerId="ADAL" clId="{4E33971E-8F85-4CBD-9EB2-1FE4A2DBAC25}" dt="2025-09-04T15:52:15.791" v="202" actId="207"/>
          <ac:spMkLst>
            <pc:docMk/>
            <pc:sldMk cId="2908901491" sldId="416"/>
            <ac:spMk id="31" creationId="{5313DCF9-2FEF-8821-087F-0FADA6DA4D2C}"/>
          </ac:spMkLst>
        </pc:spChg>
        <pc:spChg chg="add mod">
          <ac:chgData name="SCHWEYER Nicolas" userId="6bf2f584-7497-4d43-98cc-e54c27239dbc" providerId="ADAL" clId="{4E33971E-8F85-4CBD-9EB2-1FE4A2DBAC25}" dt="2025-09-17T07:06:42.178" v="1575"/>
          <ac:spMkLst>
            <pc:docMk/>
            <pc:sldMk cId="2908901491" sldId="416"/>
            <ac:spMk id="33" creationId="{B91212CB-2704-F737-7A30-C2F0369BE532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36" creationId="{AF139342-0701-F246-7E1C-5E8E986F91ED}"/>
          </ac:spMkLst>
        </pc:spChg>
        <pc:spChg chg="add del mod">
          <ac:chgData name="SCHWEYER Nicolas" userId="6bf2f584-7497-4d43-98cc-e54c27239dbc" providerId="ADAL" clId="{4E33971E-8F85-4CBD-9EB2-1FE4A2DBAC25}" dt="2025-09-17T07:06:47.094" v="1577" actId="478"/>
          <ac:spMkLst>
            <pc:docMk/>
            <pc:sldMk cId="2908901491" sldId="416"/>
            <ac:spMk id="37" creationId="{48E6F22F-F094-3039-B18B-579EF5A3A71D}"/>
          </ac:spMkLst>
        </pc:spChg>
        <pc:spChg chg="add mod ord">
          <ac:chgData name="SCHWEYER Nicolas" userId="6bf2f584-7497-4d43-98cc-e54c27239dbc" providerId="ADAL" clId="{4E33971E-8F85-4CBD-9EB2-1FE4A2DBAC25}" dt="2025-09-04T15:55:17.203" v="227" actId="1037"/>
          <ac:spMkLst>
            <pc:docMk/>
            <pc:sldMk cId="2908901491" sldId="416"/>
            <ac:spMk id="38" creationId="{90376F71-FF0D-6748-ADC7-06AB7E8D10B2}"/>
          </ac:spMkLst>
        </pc:spChg>
        <pc:spChg chg="add del mod">
          <ac:chgData name="SCHWEYER Nicolas" userId="6bf2f584-7497-4d43-98cc-e54c27239dbc" providerId="ADAL" clId="{4E33971E-8F85-4CBD-9EB2-1FE4A2DBAC25}" dt="2025-09-17T07:06:50.813" v="1579" actId="478"/>
          <ac:spMkLst>
            <pc:docMk/>
            <pc:sldMk cId="2908901491" sldId="416"/>
            <ac:spMk id="40" creationId="{55EAB131-ADF8-9DEC-57B3-7FDBD40A3D12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43" creationId="{D0B9F56F-D8FE-2BC9-5D75-F9D56CC9C410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47" creationId="{63BE7CB9-61A9-F4D1-8743-9036826989DF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48" creationId="{5ADFB8B8-8D80-A116-4302-C03ECF6BC5A9}"/>
          </ac:spMkLst>
        </pc:spChg>
        <pc:spChg chg="del">
          <ac:chgData name="SCHWEYER Nicolas" userId="6bf2f584-7497-4d43-98cc-e54c27239dbc" providerId="ADAL" clId="{4E33971E-8F85-4CBD-9EB2-1FE4A2DBAC25}" dt="2025-09-17T07:20:42.595" v="1754" actId="478"/>
          <ac:spMkLst>
            <pc:docMk/>
            <pc:sldMk cId="2908901491" sldId="416"/>
            <ac:spMk id="56" creationId="{69650A3F-33C5-8278-DE1A-19AFCE672868}"/>
          </ac:spMkLst>
        </pc:spChg>
        <pc:spChg chg="del">
          <ac:chgData name="SCHWEYER Nicolas" userId="6bf2f584-7497-4d43-98cc-e54c27239dbc" providerId="ADAL" clId="{4E33971E-8F85-4CBD-9EB2-1FE4A2DBAC25}" dt="2025-09-17T07:20:42.595" v="1754" actId="478"/>
          <ac:spMkLst>
            <pc:docMk/>
            <pc:sldMk cId="2908901491" sldId="416"/>
            <ac:spMk id="57" creationId="{A8057572-81F5-B400-DEC8-F8BCDB258D45}"/>
          </ac:spMkLst>
        </pc:spChg>
        <pc:spChg chg="mod">
          <ac:chgData name="SCHWEYER Nicolas" userId="6bf2f584-7497-4d43-98cc-e54c27239dbc" providerId="ADAL" clId="{4E33971E-8F85-4CBD-9EB2-1FE4A2DBAC25}" dt="2025-09-04T15:52:15.791" v="202" actId="207"/>
          <ac:spMkLst>
            <pc:docMk/>
            <pc:sldMk cId="2908901491" sldId="416"/>
            <ac:spMk id="58" creationId="{5F743836-F113-D509-E4C3-1072F020E04C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62" creationId="{CEBBAAB1-95CC-414F-886A-1A5FC933D82B}"/>
          </ac:spMkLst>
        </pc:spChg>
        <pc:spChg chg="mod">
          <ac:chgData name="SCHWEYER Nicolas" userId="6bf2f584-7497-4d43-98cc-e54c27239dbc" providerId="ADAL" clId="{4E33971E-8F85-4CBD-9EB2-1FE4A2DBAC25}" dt="2025-09-04T15:47:11.993" v="155" actId="1035"/>
          <ac:spMkLst>
            <pc:docMk/>
            <pc:sldMk cId="2908901491" sldId="416"/>
            <ac:spMk id="63" creationId="{444C0AC7-525D-F3DA-08E9-E5955DEF7C5D}"/>
          </ac:spMkLst>
        </pc:spChg>
        <pc:spChg chg="mod">
          <ac:chgData name="SCHWEYER Nicolas" userId="6bf2f584-7497-4d43-98cc-e54c27239dbc" providerId="ADAL" clId="{4E33971E-8F85-4CBD-9EB2-1FE4A2DBAC25}" dt="2025-09-17T07:25:32.604" v="1765" actId="207"/>
          <ac:spMkLst>
            <pc:docMk/>
            <pc:sldMk cId="2908901491" sldId="416"/>
            <ac:spMk id="64" creationId="{14CE6FD4-D917-9714-AC11-A64D8E7E9C4B}"/>
          </ac:spMkLst>
        </pc:spChg>
      </pc:sldChg>
      <pc:sldChg chg="del">
        <pc:chgData name="SCHWEYER Nicolas" userId="6bf2f584-7497-4d43-98cc-e54c27239dbc" providerId="ADAL" clId="{4E33971E-8F85-4CBD-9EB2-1FE4A2DBAC25}" dt="2025-09-04T15:49:11.501" v="177" actId="47"/>
        <pc:sldMkLst>
          <pc:docMk/>
          <pc:sldMk cId="2967189421" sldId="417"/>
        </pc:sldMkLst>
      </pc:sldChg>
      <pc:sldChg chg="del">
        <pc:chgData name="SCHWEYER Nicolas" userId="6bf2f584-7497-4d43-98cc-e54c27239dbc" providerId="ADAL" clId="{4E33971E-8F85-4CBD-9EB2-1FE4A2DBAC25}" dt="2025-09-04T15:55:04.615" v="224" actId="47"/>
        <pc:sldMkLst>
          <pc:docMk/>
          <pc:sldMk cId="3119806357" sldId="421"/>
        </pc:sldMkLst>
      </pc:sldChg>
      <pc:sldChg chg="addSp delSp modSp mod modClrScheme chgLayout">
        <pc:chgData name="SCHWEYER Nicolas" userId="6bf2f584-7497-4d43-98cc-e54c27239dbc" providerId="ADAL" clId="{4E33971E-8F85-4CBD-9EB2-1FE4A2DBAC25}" dt="2025-09-17T09:42:56.345" v="2693" actId="20577"/>
        <pc:sldMkLst>
          <pc:docMk/>
          <pc:sldMk cId="2068546465" sldId="422"/>
        </pc:sldMkLst>
        <pc:spChg chg="mod ord">
          <ac:chgData name="SCHWEYER Nicolas" userId="6bf2f584-7497-4d43-98cc-e54c27239dbc" providerId="ADAL" clId="{4E33971E-8F85-4CBD-9EB2-1FE4A2DBAC25}" dt="2025-09-17T07:33:50.801" v="1977" actId="20577"/>
          <ac:spMkLst>
            <pc:docMk/>
            <pc:sldMk cId="2068546465" sldId="422"/>
            <ac:spMk id="2" creationId="{5D06040A-358D-73F8-A50F-7DD1CC1D7FF5}"/>
          </ac:spMkLst>
        </pc:spChg>
        <pc:spChg chg="add mod ord">
          <ac:chgData name="SCHWEYER Nicolas" userId="6bf2f584-7497-4d43-98cc-e54c27239dbc" providerId="ADAL" clId="{4E33971E-8F85-4CBD-9EB2-1FE4A2DBAC25}" dt="2025-09-04T16:11:03.151" v="717" actId="1076"/>
          <ac:spMkLst>
            <pc:docMk/>
            <pc:sldMk cId="2068546465" sldId="422"/>
            <ac:spMk id="3" creationId="{DA73DD6B-8728-4BA4-8E06-8BEA5968882C}"/>
          </ac:spMkLst>
        </pc:spChg>
        <pc:spChg chg="mod ord">
          <ac:chgData name="SCHWEYER Nicolas" userId="6bf2f584-7497-4d43-98cc-e54c27239dbc" providerId="ADAL" clId="{4E33971E-8F85-4CBD-9EB2-1FE4A2DBAC25}" dt="2025-09-04T16:10:45.739" v="696" actId="20577"/>
          <ac:spMkLst>
            <pc:docMk/>
            <pc:sldMk cId="2068546465" sldId="422"/>
            <ac:spMk id="6" creationId="{667F9A41-3193-503C-4C5E-39687488E953}"/>
          </ac:spMkLst>
        </pc:spChg>
        <pc:spChg chg="add mod">
          <ac:chgData name="SCHWEYER Nicolas" userId="6bf2f584-7497-4d43-98cc-e54c27239dbc" providerId="ADAL" clId="{4E33971E-8F85-4CBD-9EB2-1FE4A2DBAC25}" dt="2025-09-17T09:42:56.345" v="2693" actId="20577"/>
          <ac:spMkLst>
            <pc:docMk/>
            <pc:sldMk cId="2068546465" sldId="422"/>
            <ac:spMk id="9" creationId="{486D2822-5485-80A7-5876-1B68C32CC67E}"/>
          </ac:spMkLst>
        </pc:spChg>
        <pc:spChg chg="add mod">
          <ac:chgData name="SCHWEYER Nicolas" userId="6bf2f584-7497-4d43-98cc-e54c27239dbc" providerId="ADAL" clId="{4E33971E-8F85-4CBD-9EB2-1FE4A2DBAC25}" dt="2025-09-04T16:13:52.481" v="759" actId="1076"/>
          <ac:spMkLst>
            <pc:docMk/>
            <pc:sldMk cId="2068546465" sldId="422"/>
            <ac:spMk id="19" creationId="{3EC99AD8-3EC8-E404-53FE-8763285870BB}"/>
          </ac:spMkLst>
        </pc:spChg>
        <pc:spChg chg="add mod">
          <ac:chgData name="SCHWEYER Nicolas" userId="6bf2f584-7497-4d43-98cc-e54c27239dbc" providerId="ADAL" clId="{4E33971E-8F85-4CBD-9EB2-1FE4A2DBAC25}" dt="2025-09-17T07:36:14.232" v="2019" actId="20577"/>
          <ac:spMkLst>
            <pc:docMk/>
            <pc:sldMk cId="2068546465" sldId="422"/>
            <ac:spMk id="24" creationId="{EB11DE9F-CDD5-2B87-EFCA-792FA3E8902B}"/>
          </ac:spMkLst>
        </pc:spChg>
        <pc:picChg chg="add mod">
          <ac:chgData name="SCHWEYER Nicolas" userId="6bf2f584-7497-4d43-98cc-e54c27239dbc" providerId="ADAL" clId="{4E33971E-8F85-4CBD-9EB2-1FE4A2DBAC25}" dt="2025-09-17T07:30:16.227" v="1837" actId="207"/>
          <ac:picMkLst>
            <pc:docMk/>
            <pc:sldMk cId="2068546465" sldId="422"/>
            <ac:picMk id="5" creationId="{EA1B6869-EEC0-552A-54E7-A3C91402EDCA}"/>
          </ac:picMkLst>
        </pc:picChg>
        <pc:picChg chg="add mod">
          <ac:chgData name="SCHWEYER Nicolas" userId="6bf2f584-7497-4d43-98cc-e54c27239dbc" providerId="ADAL" clId="{4E33971E-8F85-4CBD-9EB2-1FE4A2DBAC25}" dt="2025-09-17T07:30:16.227" v="1837" actId="207"/>
          <ac:picMkLst>
            <pc:docMk/>
            <pc:sldMk cId="2068546465" sldId="422"/>
            <ac:picMk id="16" creationId="{98D8F996-8FCD-D098-F5F0-68EE0FA758E0}"/>
          </ac:picMkLst>
        </pc:picChg>
        <pc:picChg chg="add mod">
          <ac:chgData name="SCHWEYER Nicolas" userId="6bf2f584-7497-4d43-98cc-e54c27239dbc" providerId="ADAL" clId="{4E33971E-8F85-4CBD-9EB2-1FE4A2DBAC25}" dt="2025-09-17T07:30:16.227" v="1837" actId="207"/>
          <ac:picMkLst>
            <pc:docMk/>
            <pc:sldMk cId="2068546465" sldId="422"/>
            <ac:picMk id="23" creationId="{22DA0D58-5163-EDCD-AFB4-C6F87D001EB1}"/>
          </ac:picMkLst>
        </pc:picChg>
        <pc:picChg chg="add mod">
          <ac:chgData name="SCHWEYER Nicolas" userId="6bf2f584-7497-4d43-98cc-e54c27239dbc" providerId="ADAL" clId="{4E33971E-8F85-4CBD-9EB2-1FE4A2DBAC25}" dt="2025-09-17T07:30:16.227" v="1837" actId="207"/>
          <ac:picMkLst>
            <pc:docMk/>
            <pc:sldMk cId="2068546465" sldId="422"/>
            <ac:picMk id="28" creationId="{1F20EB08-1145-B15F-BA82-DAAE90FCB905}"/>
          </ac:picMkLst>
        </pc:picChg>
        <pc:cxnChg chg="add mod">
          <ac:chgData name="SCHWEYER Nicolas" userId="6bf2f584-7497-4d43-98cc-e54c27239dbc" providerId="ADAL" clId="{4E33971E-8F85-4CBD-9EB2-1FE4A2DBAC25}" dt="2025-09-04T16:14:19.480" v="781" actId="14100"/>
          <ac:cxnSpMkLst>
            <pc:docMk/>
            <pc:sldMk cId="2068546465" sldId="422"/>
            <ac:cxnSpMk id="11" creationId="{711D36CE-191A-9534-2919-5C86F77B4F70}"/>
          </ac:cxnSpMkLst>
        </pc:cxnChg>
        <pc:cxnChg chg="add mod">
          <ac:chgData name="SCHWEYER Nicolas" userId="6bf2f584-7497-4d43-98cc-e54c27239dbc" providerId="ADAL" clId="{4E33971E-8F85-4CBD-9EB2-1FE4A2DBAC25}" dt="2025-09-04T16:14:19.480" v="781" actId="14100"/>
          <ac:cxnSpMkLst>
            <pc:docMk/>
            <pc:sldMk cId="2068546465" sldId="422"/>
            <ac:cxnSpMk id="31" creationId="{923D9CD7-9EC9-D23C-C0C5-B958CC2EE016}"/>
          </ac:cxnSpMkLst>
        </pc:cxnChg>
        <pc:cxnChg chg="add mod">
          <ac:chgData name="SCHWEYER Nicolas" userId="6bf2f584-7497-4d43-98cc-e54c27239dbc" providerId="ADAL" clId="{4E33971E-8F85-4CBD-9EB2-1FE4A2DBAC25}" dt="2025-09-04T16:14:19.480" v="781" actId="14100"/>
          <ac:cxnSpMkLst>
            <pc:docMk/>
            <pc:sldMk cId="2068546465" sldId="422"/>
            <ac:cxnSpMk id="32" creationId="{A1E92161-08DF-1FDD-A26F-B24C310F5D60}"/>
          </ac:cxnSpMkLst>
        </pc:cxnChg>
        <pc:cxnChg chg="add mod">
          <ac:chgData name="SCHWEYER Nicolas" userId="6bf2f584-7497-4d43-98cc-e54c27239dbc" providerId="ADAL" clId="{4E33971E-8F85-4CBD-9EB2-1FE4A2DBAC25}" dt="2025-09-04T16:14:19.480" v="781" actId="14100"/>
          <ac:cxnSpMkLst>
            <pc:docMk/>
            <pc:sldMk cId="2068546465" sldId="422"/>
            <ac:cxnSpMk id="33" creationId="{6AFB13CD-AB46-2D4C-DA66-8C275AD6E3E0}"/>
          </ac:cxnSpMkLst>
        </pc:cxnChg>
      </pc:sldChg>
      <pc:sldChg chg="del">
        <pc:chgData name="SCHWEYER Nicolas" userId="6bf2f584-7497-4d43-98cc-e54c27239dbc" providerId="ADAL" clId="{4E33971E-8F85-4CBD-9EB2-1FE4A2DBAC25}" dt="2025-09-04T15:33:58.316" v="0" actId="47"/>
        <pc:sldMkLst>
          <pc:docMk/>
          <pc:sldMk cId="3518823629" sldId="423"/>
        </pc:sldMkLst>
      </pc:sldChg>
      <pc:sldChg chg="addSp delSp modSp mod modClrScheme modShow chgLayout">
        <pc:chgData name="SCHWEYER Nicolas" userId="6bf2f584-7497-4d43-98cc-e54c27239dbc" providerId="ADAL" clId="{4E33971E-8F85-4CBD-9EB2-1FE4A2DBAC25}" dt="2025-09-17T07:30:33.356" v="1838" actId="729"/>
        <pc:sldMkLst>
          <pc:docMk/>
          <pc:sldMk cId="1723539059" sldId="424"/>
        </pc:sldMkLst>
        <pc:spChg chg="mod ord">
          <ac:chgData name="SCHWEYER Nicolas" userId="6bf2f584-7497-4d43-98cc-e54c27239dbc" providerId="ADAL" clId="{4E33971E-8F85-4CBD-9EB2-1FE4A2DBAC25}" dt="2025-09-17T07:26:37.454" v="1773" actId="207"/>
          <ac:spMkLst>
            <pc:docMk/>
            <pc:sldMk cId="1723539059" sldId="424"/>
            <ac:spMk id="2" creationId="{763A646A-9DDE-44D5-C2C6-3866D254536B}"/>
          </ac:spMkLst>
        </pc:spChg>
        <pc:spChg chg="add mod">
          <ac:chgData name="SCHWEYER Nicolas" userId="6bf2f584-7497-4d43-98cc-e54c27239dbc" providerId="ADAL" clId="{4E33971E-8F85-4CBD-9EB2-1FE4A2DBAC25}" dt="2025-09-17T07:27:06.126" v="1777"/>
          <ac:spMkLst>
            <pc:docMk/>
            <pc:sldMk cId="1723539059" sldId="424"/>
            <ac:spMk id="3" creationId="{7E1F5DD6-A9EA-F85F-5C8F-13C257B33C6F}"/>
          </ac:spMkLst>
        </pc:spChg>
        <pc:spChg chg="mod">
          <ac:chgData name="SCHWEYER Nicolas" userId="6bf2f584-7497-4d43-98cc-e54c27239dbc" providerId="ADAL" clId="{4E33971E-8F85-4CBD-9EB2-1FE4A2DBAC25}" dt="2025-09-17T07:26:39.155" v="1774" actId="207"/>
          <ac:spMkLst>
            <pc:docMk/>
            <pc:sldMk cId="1723539059" sldId="424"/>
            <ac:spMk id="4" creationId="{2A13340A-C3F4-6054-52DA-C289B1628D5E}"/>
          </ac:spMkLst>
        </pc:spChg>
        <pc:spChg chg="mod">
          <ac:chgData name="SCHWEYER Nicolas" userId="6bf2f584-7497-4d43-98cc-e54c27239dbc" providerId="ADAL" clId="{4E33971E-8F85-4CBD-9EB2-1FE4A2DBAC25}" dt="2025-09-17T07:26:40.889" v="1775" actId="207"/>
          <ac:spMkLst>
            <pc:docMk/>
            <pc:sldMk cId="1723539059" sldId="424"/>
            <ac:spMk id="5" creationId="{38510A13-9742-0A3C-8483-E8A6F3C1A10C}"/>
          </ac:spMkLst>
        </pc:spChg>
        <pc:spChg chg="add mod ord">
          <ac:chgData name="SCHWEYER Nicolas" userId="6bf2f584-7497-4d43-98cc-e54c27239dbc" providerId="ADAL" clId="{4E33971E-8F85-4CBD-9EB2-1FE4A2DBAC25}" dt="2025-09-17T07:27:09.493" v="1778" actId="1076"/>
          <ac:spMkLst>
            <pc:docMk/>
            <pc:sldMk cId="1723539059" sldId="424"/>
            <ac:spMk id="7" creationId="{2CBC6B0A-25FB-7DE7-E86F-07AE32D73D95}"/>
          </ac:spMkLst>
        </pc:spChg>
        <pc:spChg chg="add del mod">
          <ac:chgData name="SCHWEYER Nicolas" userId="6bf2f584-7497-4d43-98cc-e54c27239dbc" providerId="ADAL" clId="{4E33971E-8F85-4CBD-9EB2-1FE4A2DBAC25}" dt="2025-09-17T07:27:05.929" v="1776" actId="478"/>
          <ac:spMkLst>
            <pc:docMk/>
            <pc:sldMk cId="1723539059" sldId="424"/>
            <ac:spMk id="10" creationId="{6EDAE8F3-73E0-E9E2-CBBF-AA76950317CA}"/>
          </ac:spMkLst>
        </pc:spChg>
        <pc:cxnChg chg="mod">
          <ac:chgData name="SCHWEYER Nicolas" userId="6bf2f584-7497-4d43-98cc-e54c27239dbc" providerId="ADAL" clId="{4E33971E-8F85-4CBD-9EB2-1FE4A2DBAC25}" dt="2025-09-04T15:51:03.285" v="198" actId="1076"/>
          <ac:cxnSpMkLst>
            <pc:docMk/>
            <pc:sldMk cId="1723539059" sldId="424"/>
            <ac:cxnSpMk id="8" creationId="{B58DF968-A800-97A0-D087-6E685B67FFE0}"/>
          </ac:cxnSpMkLst>
        </pc:cxnChg>
      </pc:sldChg>
      <pc:sldChg chg="addSp delSp modSp mod modClrScheme chgLayout">
        <pc:chgData name="SCHWEYER Nicolas" userId="6bf2f584-7497-4d43-98cc-e54c27239dbc" providerId="ADAL" clId="{4E33971E-8F85-4CBD-9EB2-1FE4A2DBAC25}" dt="2025-09-17T07:33:33.287" v="1970" actId="1035"/>
        <pc:sldMkLst>
          <pc:docMk/>
          <pc:sldMk cId="3288777492" sldId="426"/>
        </pc:sldMkLst>
        <pc:spChg chg="del mod ord">
          <ac:chgData name="SCHWEYER Nicolas" userId="6bf2f584-7497-4d43-98cc-e54c27239dbc" providerId="ADAL" clId="{4E33971E-8F85-4CBD-9EB2-1FE4A2DBAC25}" dt="2025-09-17T07:27:14.881" v="1779" actId="478"/>
          <ac:spMkLst>
            <pc:docMk/>
            <pc:sldMk cId="3288777492" sldId="426"/>
            <ac:spMk id="3" creationId="{FEF84BB3-7F58-9A66-004A-B2A356B7CF85}"/>
          </ac:spMkLst>
        </pc:spChg>
        <pc:spChg chg="add mod">
          <ac:chgData name="SCHWEYER Nicolas" userId="6bf2f584-7497-4d43-98cc-e54c27239dbc" providerId="ADAL" clId="{4E33971E-8F85-4CBD-9EB2-1FE4A2DBAC25}" dt="2025-09-17T07:27:32.433" v="1801"/>
          <ac:spMkLst>
            <pc:docMk/>
            <pc:sldMk cId="3288777492" sldId="426"/>
            <ac:spMk id="4" creationId="{04CC0D0C-BEFD-053B-0CAC-09C5981C541E}"/>
          </ac:spMkLst>
        </pc:spChg>
        <pc:spChg chg="add del mod">
          <ac:chgData name="SCHWEYER Nicolas" userId="6bf2f584-7497-4d43-98cc-e54c27239dbc" providerId="ADAL" clId="{4E33971E-8F85-4CBD-9EB2-1FE4A2DBAC25}" dt="2025-09-17T07:27:21.546" v="1783" actId="478"/>
          <ac:spMkLst>
            <pc:docMk/>
            <pc:sldMk cId="3288777492" sldId="426"/>
            <ac:spMk id="5" creationId="{C4E2DD93-946A-9484-C469-B27567B5C74A}"/>
          </ac:spMkLst>
        </pc:spChg>
        <pc:spChg chg="add mod">
          <ac:chgData name="SCHWEYER Nicolas" userId="6bf2f584-7497-4d43-98cc-e54c27239dbc" providerId="ADAL" clId="{4E33971E-8F85-4CBD-9EB2-1FE4A2DBAC25}" dt="2025-09-17T07:27:38.661" v="1803" actId="1076"/>
          <ac:spMkLst>
            <pc:docMk/>
            <pc:sldMk cId="3288777492" sldId="426"/>
            <ac:spMk id="6" creationId="{A206F6DF-F072-346B-4228-7B62AD95D3C4}"/>
          </ac:spMkLst>
        </pc:spChg>
        <pc:graphicFrameChg chg="mod modGraphic">
          <ac:chgData name="SCHWEYER Nicolas" userId="6bf2f584-7497-4d43-98cc-e54c27239dbc" providerId="ADAL" clId="{4E33971E-8F85-4CBD-9EB2-1FE4A2DBAC25}" dt="2025-09-17T07:33:33.287" v="1970" actId="1035"/>
          <ac:graphicFrameMkLst>
            <pc:docMk/>
            <pc:sldMk cId="3288777492" sldId="426"/>
            <ac:graphicFrameMk id="7" creationId="{C0FD7E9E-05B8-434B-B1F8-FA7F814763C4}"/>
          </ac:graphicFrameMkLst>
        </pc:graphicFrameChg>
      </pc:sldChg>
      <pc:sldChg chg="del">
        <pc:chgData name="SCHWEYER Nicolas" userId="6bf2f584-7497-4d43-98cc-e54c27239dbc" providerId="ADAL" clId="{4E33971E-8F85-4CBD-9EB2-1FE4A2DBAC25}" dt="2025-09-04T15:49:13.775" v="178" actId="47"/>
        <pc:sldMkLst>
          <pc:docMk/>
          <pc:sldMk cId="708559370" sldId="427"/>
        </pc:sldMkLst>
      </pc:sldChg>
      <pc:sldChg chg="addSp delSp modSp del mod modClrScheme chgLayout">
        <pc:chgData name="SCHWEYER Nicolas" userId="6bf2f584-7497-4d43-98cc-e54c27239dbc" providerId="ADAL" clId="{4E33971E-8F85-4CBD-9EB2-1FE4A2DBAC25}" dt="2025-09-04T15:38:34.566" v="57" actId="47"/>
        <pc:sldMkLst>
          <pc:docMk/>
          <pc:sldMk cId="2232509925" sldId="428"/>
        </pc:sldMkLst>
      </pc:sldChg>
      <pc:sldChg chg="del">
        <pc:chgData name="SCHWEYER Nicolas" userId="6bf2f584-7497-4d43-98cc-e54c27239dbc" providerId="ADAL" clId="{4E33971E-8F85-4CBD-9EB2-1FE4A2DBAC25}" dt="2025-09-04T16:18:56.750" v="850" actId="47"/>
        <pc:sldMkLst>
          <pc:docMk/>
          <pc:sldMk cId="3443638934" sldId="429"/>
        </pc:sldMkLst>
      </pc:sldChg>
      <pc:sldChg chg="addSp delSp modSp mod modClrScheme chgLayout">
        <pc:chgData name="SCHWEYER Nicolas" userId="6bf2f584-7497-4d43-98cc-e54c27239dbc" providerId="ADAL" clId="{4E33971E-8F85-4CBD-9EB2-1FE4A2DBAC25}" dt="2025-09-17T07:44:02.682" v="2095" actId="2716"/>
        <pc:sldMkLst>
          <pc:docMk/>
          <pc:sldMk cId="3876706292" sldId="430"/>
        </pc:sldMkLst>
        <pc:spChg chg="add mod">
          <ac:chgData name="SCHWEYER Nicolas" userId="6bf2f584-7497-4d43-98cc-e54c27239dbc" providerId="ADAL" clId="{4E33971E-8F85-4CBD-9EB2-1FE4A2DBAC25}" dt="2025-09-17T07:06:14.887" v="1566"/>
          <ac:spMkLst>
            <pc:docMk/>
            <pc:sldMk cId="3876706292" sldId="430"/>
            <ac:spMk id="2" creationId="{B5927B82-6D2B-8556-CBF3-2FBE11FC0F00}"/>
          </ac:spMkLst>
        </pc:spChg>
        <pc:spChg chg="add mod ord">
          <ac:chgData name="SCHWEYER Nicolas" userId="6bf2f584-7497-4d43-98cc-e54c27239dbc" providerId="ADAL" clId="{4E33971E-8F85-4CBD-9EB2-1FE4A2DBAC25}" dt="2025-09-17T07:44:02.682" v="2095" actId="2716"/>
          <ac:spMkLst>
            <pc:docMk/>
            <pc:sldMk cId="3876706292" sldId="430"/>
            <ac:spMk id="51" creationId="{0A9DB1FD-5F45-E475-4E25-88FB0C695AD5}"/>
          </ac:spMkLst>
        </pc:spChg>
        <pc:spChg chg="mod">
          <ac:chgData name="SCHWEYER Nicolas" userId="6bf2f584-7497-4d43-98cc-e54c27239dbc" providerId="ADAL" clId="{4E33971E-8F85-4CBD-9EB2-1FE4A2DBAC25}" dt="2025-09-17T07:09:17.240" v="1617" actId="20577"/>
          <ac:spMkLst>
            <pc:docMk/>
            <pc:sldMk cId="3876706292" sldId="430"/>
            <ac:spMk id="52" creationId="{20D8ADCF-78D3-5368-A96C-F2BAF9D9492E}"/>
          </ac:spMkLst>
        </pc:spChg>
        <pc:spChg chg="mod">
          <ac:chgData name="SCHWEYER Nicolas" userId="6bf2f584-7497-4d43-98cc-e54c27239dbc" providerId="ADAL" clId="{4E33971E-8F85-4CBD-9EB2-1FE4A2DBAC25}" dt="2025-09-17T07:10:50.489" v="1686" actId="20577"/>
          <ac:spMkLst>
            <pc:docMk/>
            <pc:sldMk cId="3876706292" sldId="430"/>
            <ac:spMk id="57" creationId="{E09B2A28-0B27-C090-7186-F1BA01633454}"/>
          </ac:spMkLst>
        </pc:spChg>
        <pc:spChg chg="add del mod">
          <ac:chgData name="SCHWEYER Nicolas" userId="6bf2f584-7497-4d43-98cc-e54c27239dbc" providerId="ADAL" clId="{4E33971E-8F85-4CBD-9EB2-1FE4A2DBAC25}" dt="2025-09-17T07:06:17.251" v="1567" actId="478"/>
          <ac:spMkLst>
            <pc:docMk/>
            <pc:sldMk cId="3876706292" sldId="430"/>
            <ac:spMk id="61" creationId="{76428110-135E-FBC7-AAEE-E04A6BFADC28}"/>
          </ac:spMkLst>
        </pc:spChg>
        <pc:spChg chg="mod">
          <ac:chgData name="SCHWEYER Nicolas" userId="6bf2f584-7497-4d43-98cc-e54c27239dbc" providerId="ADAL" clId="{4E33971E-8F85-4CBD-9EB2-1FE4A2DBAC25}" dt="2025-09-17T07:19:34.367" v="1753" actId="20577"/>
          <ac:spMkLst>
            <pc:docMk/>
            <pc:sldMk cId="3876706292" sldId="430"/>
            <ac:spMk id="62" creationId="{87B8DAE3-B5F6-D4C0-2698-394E3265C8A3}"/>
          </ac:spMkLst>
        </pc:spChg>
        <pc:picChg chg="mod">
          <ac:chgData name="SCHWEYER Nicolas" userId="6bf2f584-7497-4d43-98cc-e54c27239dbc" providerId="ADAL" clId="{4E33971E-8F85-4CBD-9EB2-1FE4A2DBAC25}" dt="2025-09-17T07:05:14.554" v="1557" actId="207"/>
          <ac:picMkLst>
            <pc:docMk/>
            <pc:sldMk cId="3876706292" sldId="430"/>
            <ac:picMk id="4" creationId="{F1FBAE94-E591-9F4F-517C-3B9DDF996076}"/>
          </ac:picMkLst>
        </pc:picChg>
        <pc:picChg chg="mod">
          <ac:chgData name="SCHWEYER Nicolas" userId="6bf2f584-7497-4d43-98cc-e54c27239dbc" providerId="ADAL" clId="{4E33971E-8F85-4CBD-9EB2-1FE4A2DBAC25}" dt="2025-09-17T07:05:14.554" v="1557" actId="207"/>
          <ac:picMkLst>
            <pc:docMk/>
            <pc:sldMk cId="3876706292" sldId="430"/>
            <ac:picMk id="9" creationId="{E2B8D80F-6163-87D8-D32F-A55502030445}"/>
          </ac:picMkLst>
        </pc:picChg>
        <pc:picChg chg="mod">
          <ac:chgData name="SCHWEYER Nicolas" userId="6bf2f584-7497-4d43-98cc-e54c27239dbc" providerId="ADAL" clId="{4E33971E-8F85-4CBD-9EB2-1FE4A2DBAC25}" dt="2025-09-17T07:05:14.554" v="1557" actId="207"/>
          <ac:picMkLst>
            <pc:docMk/>
            <pc:sldMk cId="3876706292" sldId="430"/>
            <ac:picMk id="14" creationId="{B049C575-3CEC-1866-ED24-208059F5D77A}"/>
          </ac:picMkLst>
        </pc:picChg>
        <pc:cxnChg chg="mod">
          <ac:chgData name="SCHWEYER Nicolas" userId="6bf2f584-7497-4d43-98cc-e54c27239dbc" providerId="ADAL" clId="{4E33971E-8F85-4CBD-9EB2-1FE4A2DBAC25}" dt="2025-09-04T15:41:10.926" v="118" actId="692"/>
          <ac:cxnSpMkLst>
            <pc:docMk/>
            <pc:sldMk cId="3876706292" sldId="430"/>
            <ac:cxnSpMk id="53" creationId="{6E315279-3569-8993-5592-2ADD8C60B20C}"/>
          </ac:cxnSpMkLst>
        </pc:cxnChg>
        <pc:cxnChg chg="mod">
          <ac:chgData name="SCHWEYER Nicolas" userId="6bf2f584-7497-4d43-98cc-e54c27239dbc" providerId="ADAL" clId="{4E33971E-8F85-4CBD-9EB2-1FE4A2DBAC25}" dt="2025-09-04T15:41:10.926" v="118" actId="692"/>
          <ac:cxnSpMkLst>
            <pc:docMk/>
            <pc:sldMk cId="3876706292" sldId="430"/>
            <ac:cxnSpMk id="58" creationId="{7EE6F09D-8953-AE29-C711-2B24D4B2EFFC}"/>
          </ac:cxnSpMkLst>
        </pc:cxnChg>
        <pc:cxnChg chg="mod">
          <ac:chgData name="SCHWEYER Nicolas" userId="6bf2f584-7497-4d43-98cc-e54c27239dbc" providerId="ADAL" clId="{4E33971E-8F85-4CBD-9EB2-1FE4A2DBAC25}" dt="2025-09-04T15:41:10.926" v="118" actId="692"/>
          <ac:cxnSpMkLst>
            <pc:docMk/>
            <pc:sldMk cId="3876706292" sldId="430"/>
            <ac:cxnSpMk id="63" creationId="{627579C4-3B98-589B-146D-3EB9D41F0783}"/>
          </ac:cxnSpMkLst>
        </pc:cxnChg>
      </pc:sldChg>
      <pc:sldChg chg="addSp delSp modSp add del mod modShow chgLayout">
        <pc:chgData name="SCHWEYER Nicolas" userId="6bf2f584-7497-4d43-98cc-e54c27239dbc" providerId="ADAL" clId="{4E33971E-8F85-4CBD-9EB2-1FE4A2DBAC25}" dt="2025-09-17T07:21:22.055" v="1763" actId="1076"/>
        <pc:sldMkLst>
          <pc:docMk/>
          <pc:sldMk cId="357474606" sldId="431"/>
        </pc:sldMkLst>
        <pc:spChg chg="add del mod">
          <ac:chgData name="SCHWEYER Nicolas" userId="6bf2f584-7497-4d43-98cc-e54c27239dbc" providerId="ADAL" clId="{4E33971E-8F85-4CBD-9EB2-1FE4A2DBAC25}" dt="2025-09-17T07:06:26.305" v="1570" actId="478"/>
          <ac:spMkLst>
            <pc:docMk/>
            <pc:sldMk cId="357474606" sldId="431"/>
            <ac:spMk id="3" creationId="{28377F31-B3F7-39C8-296A-63B26F6513DD}"/>
          </ac:spMkLst>
        </pc:spChg>
        <pc:spChg chg="add mod">
          <ac:chgData name="SCHWEYER Nicolas" userId="6bf2f584-7497-4d43-98cc-e54c27239dbc" providerId="ADAL" clId="{4E33971E-8F85-4CBD-9EB2-1FE4A2DBAC25}" dt="2025-09-17T07:06:27.389" v="1571"/>
          <ac:spMkLst>
            <pc:docMk/>
            <pc:sldMk cId="357474606" sldId="431"/>
            <ac:spMk id="4" creationId="{F6144ABE-9C37-B549-A648-7341207915BC}"/>
          </ac:spMkLst>
        </pc:spChg>
        <pc:spChg chg="add mod">
          <ac:chgData name="SCHWEYER Nicolas" userId="6bf2f584-7497-4d43-98cc-e54c27239dbc" providerId="ADAL" clId="{4E33971E-8F85-4CBD-9EB2-1FE4A2DBAC25}" dt="2025-09-04T16:17:15.353" v="831" actId="207"/>
          <ac:spMkLst>
            <pc:docMk/>
            <pc:sldMk cId="357474606" sldId="431"/>
            <ac:spMk id="14" creationId="{E94DD583-7771-72E3-3AD7-89724FD44234}"/>
          </ac:spMkLst>
        </pc:spChg>
        <pc:spChg chg="add mod">
          <ac:chgData name="SCHWEYER Nicolas" userId="6bf2f584-7497-4d43-98cc-e54c27239dbc" providerId="ADAL" clId="{4E33971E-8F85-4CBD-9EB2-1FE4A2DBAC25}" dt="2025-09-17T07:05:46.294" v="1561" actId="207"/>
          <ac:spMkLst>
            <pc:docMk/>
            <pc:sldMk cId="357474606" sldId="431"/>
            <ac:spMk id="16" creationId="{4F74AD3D-4227-27FB-02FE-741A1FF99DC6}"/>
          </ac:spMkLst>
        </pc:spChg>
        <pc:spChg chg="add mod">
          <ac:chgData name="SCHWEYER Nicolas" userId="6bf2f584-7497-4d43-98cc-e54c27239dbc" providerId="ADAL" clId="{4E33971E-8F85-4CBD-9EB2-1FE4A2DBAC25}" dt="2025-09-17T07:05:36.038" v="1559" actId="207"/>
          <ac:spMkLst>
            <pc:docMk/>
            <pc:sldMk cId="357474606" sldId="431"/>
            <ac:spMk id="32" creationId="{68A9AE21-A47E-E858-FF19-9B6B65B2AEC1}"/>
          </ac:spMkLst>
        </pc:spChg>
        <pc:spChg chg="add mod">
          <ac:chgData name="SCHWEYER Nicolas" userId="6bf2f584-7497-4d43-98cc-e54c27239dbc" providerId="ADAL" clId="{4E33971E-8F85-4CBD-9EB2-1FE4A2DBAC25}" dt="2025-09-17T07:05:49.314" v="1562" actId="207"/>
          <ac:spMkLst>
            <pc:docMk/>
            <pc:sldMk cId="357474606" sldId="431"/>
            <ac:spMk id="51" creationId="{449BFED2-3014-D4D3-B743-C3084DF90816}"/>
          </ac:spMkLst>
        </pc:spChg>
        <pc:spChg chg="add mod">
          <ac:chgData name="SCHWEYER Nicolas" userId="6bf2f584-7497-4d43-98cc-e54c27239dbc" providerId="ADAL" clId="{4E33971E-8F85-4CBD-9EB2-1FE4A2DBAC25}" dt="2025-09-04T16:17:15.353" v="831" actId="207"/>
          <ac:spMkLst>
            <pc:docMk/>
            <pc:sldMk cId="357474606" sldId="431"/>
            <ac:spMk id="55" creationId="{AC6CB976-494E-AC52-7ECC-F81815841768}"/>
          </ac:spMkLst>
        </pc:spChg>
        <pc:spChg chg="add mod">
          <ac:chgData name="SCHWEYER Nicolas" userId="6bf2f584-7497-4d43-98cc-e54c27239dbc" providerId="ADAL" clId="{4E33971E-8F85-4CBD-9EB2-1FE4A2DBAC25}" dt="2025-09-04T16:17:15.353" v="831" actId="207"/>
          <ac:spMkLst>
            <pc:docMk/>
            <pc:sldMk cId="357474606" sldId="431"/>
            <ac:spMk id="65" creationId="{999C0198-7E06-6A66-CA4C-2B1D969398A1}"/>
          </ac:spMkLst>
        </pc:spChg>
        <pc:spChg chg="add mod ord">
          <ac:chgData name="SCHWEYER Nicolas" userId="6bf2f584-7497-4d43-98cc-e54c27239dbc" providerId="ADAL" clId="{4E33971E-8F85-4CBD-9EB2-1FE4A2DBAC25}" dt="2025-09-17T07:21:22.055" v="1763" actId="1076"/>
          <ac:spMkLst>
            <pc:docMk/>
            <pc:sldMk cId="357474606" sldId="431"/>
            <ac:spMk id="71" creationId="{CA7C4C6B-D1C3-3FD7-B407-D47C9356E29C}"/>
          </ac:spMkLst>
        </pc:spChg>
        <pc:spChg chg="add del mod">
          <ac:chgData name="SCHWEYER Nicolas" userId="6bf2f584-7497-4d43-98cc-e54c27239dbc" providerId="ADAL" clId="{4E33971E-8F85-4CBD-9EB2-1FE4A2DBAC25}" dt="2025-09-17T07:06:24.537" v="1569" actId="478"/>
          <ac:spMkLst>
            <pc:docMk/>
            <pc:sldMk cId="357474606" sldId="431"/>
            <ac:spMk id="74" creationId="{DB10A3A6-B91A-B7D6-6560-1A99F7918B5C}"/>
          </ac:spMkLst>
        </pc:spChg>
        <pc:graphicFrameChg chg="add mod">
          <ac:chgData name="SCHWEYER Nicolas" userId="6bf2f584-7497-4d43-98cc-e54c27239dbc" providerId="ADAL" clId="{4E33971E-8F85-4CBD-9EB2-1FE4A2DBAC25}" dt="2025-09-17T07:05:43.323" v="1560"/>
          <ac:graphicFrameMkLst>
            <pc:docMk/>
            <pc:sldMk cId="357474606" sldId="431"/>
            <ac:graphicFrameMk id="15" creationId="{CF901802-6EDD-0334-3A83-7E702FF74189}"/>
          </ac:graphicFrameMkLst>
        </pc:graphicFrameChg>
        <pc:graphicFrameChg chg="add del mod">
          <ac:chgData name="SCHWEYER Nicolas" userId="6bf2f584-7497-4d43-98cc-e54c27239dbc" providerId="ADAL" clId="{4E33971E-8F85-4CBD-9EB2-1FE4A2DBAC25}" dt="2025-09-17T07:05:31.257" v="1558"/>
          <ac:graphicFrameMkLst>
            <pc:docMk/>
            <pc:sldMk cId="357474606" sldId="431"/>
            <ac:graphicFrameMk id="18" creationId="{BFE4D52F-1482-AD6A-B3E3-9DFEF3D32C0D}"/>
          </ac:graphicFrameMkLst>
        </pc:graphicFrameChg>
        <pc:graphicFrameChg chg="add mod">
          <ac:chgData name="SCHWEYER Nicolas" userId="6bf2f584-7497-4d43-98cc-e54c27239dbc" providerId="ADAL" clId="{4E33971E-8F85-4CBD-9EB2-1FE4A2DBAC25}" dt="2025-09-17T07:05:55.142" v="1563"/>
          <ac:graphicFrameMkLst>
            <pc:docMk/>
            <pc:sldMk cId="357474606" sldId="431"/>
            <ac:graphicFrameMk id="31" creationId="{6E733053-A290-7A6C-C27A-7A8D42210188}"/>
          </ac:graphicFrameMkLst>
        </pc:graphicFrameChg>
        <pc:cxnChg chg="mod">
          <ac:chgData name="SCHWEYER Nicolas" userId="6bf2f584-7497-4d43-98cc-e54c27239dbc" providerId="ADAL" clId="{4E33971E-8F85-4CBD-9EB2-1FE4A2DBAC25}" dt="2025-09-04T15:41:23.901" v="122" actId="692"/>
          <ac:cxnSpMkLst>
            <pc:docMk/>
            <pc:sldMk cId="357474606" sldId="431"/>
            <ac:cxnSpMk id="56" creationId="{F1B1F200-3BF5-1DB4-7C09-66EFC7CE389E}"/>
          </ac:cxnSpMkLst>
        </pc:cxnChg>
        <pc:cxnChg chg="mod">
          <ac:chgData name="SCHWEYER Nicolas" userId="6bf2f584-7497-4d43-98cc-e54c27239dbc" providerId="ADAL" clId="{4E33971E-8F85-4CBD-9EB2-1FE4A2DBAC25}" dt="2025-09-04T15:41:23.901" v="122" actId="692"/>
          <ac:cxnSpMkLst>
            <pc:docMk/>
            <pc:sldMk cId="357474606" sldId="431"/>
            <ac:cxnSpMk id="60" creationId="{9E2B527A-F0B0-A53F-FEE7-B00997770B5C}"/>
          </ac:cxnSpMkLst>
        </pc:cxnChg>
        <pc:cxnChg chg="add mod">
          <ac:chgData name="SCHWEYER Nicolas" userId="6bf2f584-7497-4d43-98cc-e54c27239dbc" providerId="ADAL" clId="{4E33971E-8F85-4CBD-9EB2-1FE4A2DBAC25}" dt="2025-09-04T15:41:19.988" v="120" actId="692"/>
          <ac:cxnSpMkLst>
            <pc:docMk/>
            <pc:sldMk cId="357474606" sldId="431"/>
            <ac:cxnSpMk id="61" creationId="{ACEB8526-C71C-0050-E90C-EB696F280784}"/>
          </ac:cxnSpMkLst>
        </pc:cxnChg>
      </pc:sldChg>
      <pc:sldChg chg="modSp new mod">
        <pc:chgData name="SCHWEYER Nicolas" userId="6bf2f584-7497-4d43-98cc-e54c27239dbc" providerId="ADAL" clId="{4E33971E-8F85-4CBD-9EB2-1FE4A2DBAC25}" dt="2025-09-17T10:15:22.159" v="3346" actId="20577"/>
        <pc:sldMkLst>
          <pc:docMk/>
          <pc:sldMk cId="953703454" sldId="432"/>
        </pc:sldMkLst>
        <pc:spChg chg="mod">
          <ac:chgData name="SCHWEYER Nicolas" userId="6bf2f584-7497-4d43-98cc-e54c27239dbc" providerId="ADAL" clId="{4E33971E-8F85-4CBD-9EB2-1FE4A2DBAC25}" dt="2025-09-17T10:15:22.159" v="3346" actId="20577"/>
          <ac:spMkLst>
            <pc:docMk/>
            <pc:sldMk cId="953703454" sldId="432"/>
            <ac:spMk id="2" creationId="{F8DE3D27-26E7-D305-5089-DCC48E40AD64}"/>
          </ac:spMkLst>
        </pc:spChg>
        <pc:spChg chg="mod">
          <ac:chgData name="SCHWEYER Nicolas" userId="6bf2f584-7497-4d43-98cc-e54c27239dbc" providerId="ADAL" clId="{4E33971E-8F85-4CBD-9EB2-1FE4A2DBAC25}" dt="2025-09-04T16:18:41.343" v="846" actId="2716"/>
          <ac:spMkLst>
            <pc:docMk/>
            <pc:sldMk cId="953703454" sldId="432"/>
            <ac:spMk id="3" creationId="{5F9D9630-8BE9-6E6F-AF15-E9CD510CDD45}"/>
          </ac:spMkLst>
        </pc:spChg>
        <pc:spChg chg="mod">
          <ac:chgData name="SCHWEYER Nicolas" userId="6bf2f584-7497-4d43-98cc-e54c27239dbc" providerId="ADAL" clId="{4E33971E-8F85-4CBD-9EB2-1FE4A2DBAC25}" dt="2025-09-04T16:18:54.593" v="849" actId="1076"/>
          <ac:spMkLst>
            <pc:docMk/>
            <pc:sldMk cId="953703454" sldId="432"/>
            <ac:spMk id="4" creationId="{E6339022-E376-4249-76D8-2015A49AE348}"/>
          </ac:spMkLst>
        </pc:spChg>
      </pc:sldChg>
      <pc:sldChg chg="new del">
        <pc:chgData name="SCHWEYER Nicolas" userId="6bf2f584-7497-4d43-98cc-e54c27239dbc" providerId="ADAL" clId="{4E33971E-8F85-4CBD-9EB2-1FE4A2DBAC25}" dt="2025-09-08T13:33:16.634" v="1154" actId="47"/>
        <pc:sldMkLst>
          <pc:docMk/>
          <pc:sldMk cId="337061896" sldId="433"/>
        </pc:sldMkLst>
      </pc:sldChg>
      <pc:sldChg chg="addSp delSp modSp new mod ord">
        <pc:chgData name="SCHWEYER Nicolas" userId="6bf2f584-7497-4d43-98cc-e54c27239dbc" providerId="ADAL" clId="{4E33971E-8F85-4CBD-9EB2-1FE4A2DBAC25}" dt="2025-09-17T09:47:51.554" v="2711" actId="20577"/>
        <pc:sldMkLst>
          <pc:docMk/>
          <pc:sldMk cId="1020139727" sldId="433"/>
        </pc:sldMkLst>
        <pc:spChg chg="del">
          <ac:chgData name="SCHWEYER Nicolas" userId="6bf2f584-7497-4d43-98cc-e54c27239dbc" providerId="ADAL" clId="{4E33971E-8F85-4CBD-9EB2-1FE4A2DBAC25}" dt="2025-09-17T07:41:57.981" v="2021" actId="478"/>
          <ac:spMkLst>
            <pc:docMk/>
            <pc:sldMk cId="1020139727" sldId="433"/>
            <ac:spMk id="2" creationId="{1CC68164-983C-4206-1811-1720681EFCA3}"/>
          </ac:spMkLst>
        </pc:spChg>
        <pc:spChg chg="mod">
          <ac:chgData name="SCHWEYER Nicolas" userId="6bf2f584-7497-4d43-98cc-e54c27239dbc" providerId="ADAL" clId="{4E33971E-8F85-4CBD-9EB2-1FE4A2DBAC25}" dt="2025-09-17T07:42:07.864" v="2025"/>
          <ac:spMkLst>
            <pc:docMk/>
            <pc:sldMk cId="1020139727" sldId="433"/>
            <ac:spMk id="3" creationId="{CC36CD8F-E815-51D1-9E53-DF1F6D3A97DB}"/>
          </ac:spMkLst>
        </pc:spChg>
        <pc:spChg chg="mod">
          <ac:chgData name="SCHWEYER Nicolas" userId="6bf2f584-7497-4d43-98cc-e54c27239dbc" providerId="ADAL" clId="{4E33971E-8F85-4CBD-9EB2-1FE4A2DBAC25}" dt="2025-09-17T07:42:17.951" v="2027"/>
          <ac:spMkLst>
            <pc:docMk/>
            <pc:sldMk cId="1020139727" sldId="433"/>
            <ac:spMk id="4" creationId="{5217CC3E-ECE2-C688-7BA8-89B234A65519}"/>
          </ac:spMkLst>
        </pc:spChg>
        <pc:spChg chg="del mod">
          <ac:chgData name="SCHWEYER Nicolas" userId="6bf2f584-7497-4d43-98cc-e54c27239dbc" providerId="ADAL" clId="{4E33971E-8F85-4CBD-9EB2-1FE4A2DBAC25}" dt="2025-09-17T07:45:45.982" v="2161" actId="478"/>
          <ac:spMkLst>
            <pc:docMk/>
            <pc:sldMk cId="1020139727" sldId="433"/>
            <ac:spMk id="5" creationId="{ACE2A40D-E34D-E157-985D-34AA3F554C11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7" creationId="{4910F948-10F7-C4C6-85BC-250BAB43524A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10" creationId="{FDF5E7CB-E67F-0A09-EF39-2BEFD5284DE2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14" creationId="{6F33B490-D5E9-EFFA-67F0-4BE2EB4E0356}"/>
          </ac:spMkLst>
        </pc:spChg>
        <pc:spChg chg="del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16" creationId="{42C86197-B0E3-2502-8A4F-DFCA742E23E5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17" creationId="{3AAB7A0E-2737-9666-38C1-F45EA4421107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21" creationId="{3791C035-F7E0-176D-46C1-E257468D8050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22" creationId="{9E2BE369-DDEF-C974-C67C-E484854EFC2E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24" creationId="{FA3869B6-B1A8-6CE3-4FAC-BD3F6602D5DC}"/>
          </ac:spMkLst>
        </pc:spChg>
        <pc:spChg chg="add del mod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27" creationId="{070B597C-B38F-7A6C-4F36-5A859C7E0137}"/>
          </ac:spMkLst>
        </pc:spChg>
        <pc:spChg chg="del">
          <ac:chgData name="SCHWEYER Nicolas" userId="6bf2f584-7497-4d43-98cc-e54c27239dbc" providerId="ADAL" clId="{4E33971E-8F85-4CBD-9EB2-1FE4A2DBAC25}" dt="2025-09-17T07:52:28.862" v="2349" actId="478"/>
          <ac:spMkLst>
            <pc:docMk/>
            <pc:sldMk cId="1020139727" sldId="433"/>
            <ac:spMk id="28" creationId="{9E464549-C83B-4BB3-99F6-C443F96AE1C8}"/>
          </ac:spMkLst>
        </pc:spChg>
        <pc:spChg chg="del">
          <ac:chgData name="SCHWEYER Nicolas" userId="6bf2f584-7497-4d43-98cc-e54c27239dbc" providerId="ADAL" clId="{4E33971E-8F85-4CBD-9EB2-1FE4A2DBAC25}" dt="2025-09-17T07:52:29.957" v="2350" actId="478"/>
          <ac:spMkLst>
            <pc:docMk/>
            <pc:sldMk cId="1020139727" sldId="433"/>
            <ac:spMk id="29" creationId="{F953CF11-781F-8D41-1A3D-BAE072E21575}"/>
          </ac:spMkLst>
        </pc:spChg>
        <pc:spChg chg="mod">
          <ac:chgData name="SCHWEYER Nicolas" userId="6bf2f584-7497-4d43-98cc-e54c27239dbc" providerId="ADAL" clId="{4E33971E-8F85-4CBD-9EB2-1FE4A2DBAC25}" dt="2025-09-17T09:44:18.884" v="2695" actId="1035"/>
          <ac:spMkLst>
            <pc:docMk/>
            <pc:sldMk cId="1020139727" sldId="433"/>
            <ac:spMk id="30" creationId="{B12687C0-C057-2E8E-4644-2D50044263B6}"/>
          </ac:spMkLst>
        </pc:spChg>
        <pc:spChg chg="add del mod">
          <ac:chgData name="SCHWEYER Nicolas" userId="6bf2f584-7497-4d43-98cc-e54c27239dbc" providerId="ADAL" clId="{4E33971E-8F85-4CBD-9EB2-1FE4A2DBAC25}" dt="2025-09-17T07:52:36.227" v="2352" actId="478"/>
          <ac:spMkLst>
            <pc:docMk/>
            <pc:sldMk cId="1020139727" sldId="433"/>
            <ac:spMk id="31" creationId="{011D619A-57D0-2904-0DF0-7AE7BB950694}"/>
          </ac:spMkLst>
        </pc:spChg>
        <pc:spChg chg="add mod">
          <ac:chgData name="SCHWEYER Nicolas" userId="6bf2f584-7497-4d43-98cc-e54c27239dbc" providerId="ADAL" clId="{4E33971E-8F85-4CBD-9EB2-1FE4A2DBAC25}" dt="2025-09-17T09:44:18.884" v="2695" actId="1035"/>
          <ac:spMkLst>
            <pc:docMk/>
            <pc:sldMk cId="1020139727" sldId="433"/>
            <ac:spMk id="32" creationId="{5A141925-0FD5-1493-F17F-CD04CCB60762}"/>
          </ac:spMkLst>
        </pc:spChg>
        <pc:spChg chg="del">
          <ac:chgData name="SCHWEYER Nicolas" userId="6bf2f584-7497-4d43-98cc-e54c27239dbc" providerId="ADAL" clId="{4E33971E-8F85-4CBD-9EB2-1FE4A2DBAC25}" dt="2025-09-17T07:51:50.857" v="2332" actId="478"/>
          <ac:spMkLst>
            <pc:docMk/>
            <pc:sldMk cId="1020139727" sldId="433"/>
            <ac:spMk id="33" creationId="{CB38B247-D483-D1C0-CA41-62AB702CE43B}"/>
          </ac:spMkLst>
        </pc:spChg>
        <pc:spChg chg="del">
          <ac:chgData name="SCHWEYER Nicolas" userId="6bf2f584-7497-4d43-98cc-e54c27239dbc" providerId="ADAL" clId="{4E33971E-8F85-4CBD-9EB2-1FE4A2DBAC25}" dt="2025-09-17T07:53:24.835" v="2356" actId="478"/>
          <ac:spMkLst>
            <pc:docMk/>
            <pc:sldMk cId="1020139727" sldId="433"/>
            <ac:spMk id="34" creationId="{783936F8-9CAB-8D28-4CA9-C11D3B0AEAE9}"/>
          </ac:spMkLst>
        </pc:spChg>
        <pc:spChg chg="add del mod">
          <ac:chgData name="SCHWEYER Nicolas" userId="6bf2f584-7497-4d43-98cc-e54c27239dbc" providerId="ADAL" clId="{4E33971E-8F85-4CBD-9EB2-1FE4A2DBAC25}" dt="2025-09-17T07:45:47.293" v="2162" actId="478"/>
          <ac:spMkLst>
            <pc:docMk/>
            <pc:sldMk cId="1020139727" sldId="433"/>
            <ac:spMk id="38" creationId="{2B35A8D8-E344-15FC-957B-5044609B1FC1}"/>
          </ac:spMkLst>
        </pc:spChg>
        <pc:spChg chg="add del mod">
          <ac:chgData name="SCHWEYER Nicolas" userId="6bf2f584-7497-4d43-98cc-e54c27239dbc" providerId="ADAL" clId="{4E33971E-8F85-4CBD-9EB2-1FE4A2DBAC25}" dt="2025-09-17T07:53:18.875" v="2354" actId="478"/>
          <ac:spMkLst>
            <pc:docMk/>
            <pc:sldMk cId="1020139727" sldId="433"/>
            <ac:spMk id="39" creationId="{402F09F6-F1D9-AD62-6CEF-E06727773D3D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40" creationId="{2446DEE5-6859-5874-DE54-DB4CEFFF13DA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41" creationId="{32FBD3CA-3FB0-C816-D522-7758C1EFD692}"/>
          </ac:spMkLst>
        </pc:spChg>
        <pc:spChg chg="add del mod">
          <ac:chgData name="SCHWEYER Nicolas" userId="6bf2f584-7497-4d43-98cc-e54c27239dbc" providerId="ADAL" clId="{4E33971E-8F85-4CBD-9EB2-1FE4A2DBAC25}" dt="2025-09-17T07:58:24.892" v="2490" actId="478"/>
          <ac:spMkLst>
            <pc:docMk/>
            <pc:sldMk cId="1020139727" sldId="433"/>
            <ac:spMk id="42" creationId="{35E8A3C9-C1F9-866D-603B-0D64DBC64D7E}"/>
          </ac:spMkLst>
        </pc:spChg>
        <pc:spChg chg="add del mod">
          <ac:chgData name="SCHWEYER Nicolas" userId="6bf2f584-7497-4d43-98cc-e54c27239dbc" providerId="ADAL" clId="{4E33971E-8F85-4CBD-9EB2-1FE4A2DBAC25}" dt="2025-09-17T07:58:12.369" v="2486" actId="21"/>
          <ac:spMkLst>
            <pc:docMk/>
            <pc:sldMk cId="1020139727" sldId="433"/>
            <ac:spMk id="43" creationId="{8FEB55BC-B4EB-4C38-D773-778C1AE1CE33}"/>
          </ac:spMkLst>
        </pc:spChg>
        <pc:spChg chg="add del mod">
          <ac:chgData name="SCHWEYER Nicolas" userId="6bf2f584-7497-4d43-98cc-e54c27239dbc" providerId="ADAL" clId="{4E33971E-8F85-4CBD-9EB2-1FE4A2DBAC25}" dt="2025-09-17T07:58:12.369" v="2486" actId="21"/>
          <ac:spMkLst>
            <pc:docMk/>
            <pc:sldMk cId="1020139727" sldId="433"/>
            <ac:spMk id="44" creationId="{0A7A396C-3630-2BDE-4592-7A058602CED1}"/>
          </ac:spMkLst>
        </pc:spChg>
        <pc:spChg chg="add del mod">
          <ac:chgData name="SCHWEYER Nicolas" userId="6bf2f584-7497-4d43-98cc-e54c27239dbc" providerId="ADAL" clId="{4E33971E-8F85-4CBD-9EB2-1FE4A2DBAC25}" dt="2025-09-17T07:58:12.369" v="2486" actId="21"/>
          <ac:spMkLst>
            <pc:docMk/>
            <pc:sldMk cId="1020139727" sldId="433"/>
            <ac:spMk id="45" creationId="{AEE17574-2546-EB0B-64EC-4F209D8F7A8B}"/>
          </ac:spMkLst>
        </pc:spChg>
        <pc:spChg chg="add mod">
          <ac:chgData name="SCHWEYER Nicolas" userId="6bf2f584-7497-4d43-98cc-e54c27239dbc" providerId="ADAL" clId="{4E33971E-8F85-4CBD-9EB2-1FE4A2DBAC25}" dt="2025-09-17T09:44:18.884" v="2695" actId="1035"/>
          <ac:spMkLst>
            <pc:docMk/>
            <pc:sldMk cId="1020139727" sldId="433"/>
            <ac:spMk id="46" creationId="{8130DD04-68AA-74F0-F8D1-43658D961714}"/>
          </ac:spMkLst>
        </pc:spChg>
        <pc:spChg chg="add mod">
          <ac:chgData name="SCHWEYER Nicolas" userId="6bf2f584-7497-4d43-98cc-e54c27239dbc" providerId="ADAL" clId="{4E33971E-8F85-4CBD-9EB2-1FE4A2DBAC25}" dt="2025-09-17T08:24:31.301" v="2635" actId="1076"/>
          <ac:spMkLst>
            <pc:docMk/>
            <pc:sldMk cId="1020139727" sldId="433"/>
            <ac:spMk id="47" creationId="{89D0A867-A8C7-BFFE-FF6C-080081DA666B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48" creationId="{8FEB55BC-B4EB-4C38-D773-778C1AE1CE33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49" creationId="{0A7A396C-3630-2BDE-4592-7A058602CED1}"/>
          </ac:spMkLst>
        </pc:spChg>
        <pc:spChg chg="add del mod">
          <ac:chgData name="SCHWEYER Nicolas" userId="6bf2f584-7497-4d43-98cc-e54c27239dbc" providerId="ADAL" clId="{4E33971E-8F85-4CBD-9EB2-1FE4A2DBAC25}" dt="2025-09-17T08:12:28.865" v="2551" actId="478"/>
          <ac:spMkLst>
            <pc:docMk/>
            <pc:sldMk cId="1020139727" sldId="433"/>
            <ac:spMk id="50" creationId="{AEE17574-2546-EB0B-64EC-4F209D8F7A8B}"/>
          </ac:spMkLst>
        </pc:spChg>
        <pc:spChg chg="add mod">
          <ac:chgData name="SCHWEYER Nicolas" userId="6bf2f584-7497-4d43-98cc-e54c27239dbc" providerId="ADAL" clId="{4E33971E-8F85-4CBD-9EB2-1FE4A2DBAC25}" dt="2025-09-17T08:18:14.803" v="2606" actId="1076"/>
          <ac:spMkLst>
            <pc:docMk/>
            <pc:sldMk cId="1020139727" sldId="433"/>
            <ac:spMk id="51" creationId="{9A47B47A-CF9D-7EBB-2F4E-7D80E153B620}"/>
          </ac:spMkLst>
        </pc:spChg>
        <pc:spChg chg="add mod">
          <ac:chgData name="SCHWEYER Nicolas" userId="6bf2f584-7497-4d43-98cc-e54c27239dbc" providerId="ADAL" clId="{4E33971E-8F85-4CBD-9EB2-1FE4A2DBAC25}" dt="2025-09-17T07:59:33.844" v="2509" actId="571"/>
          <ac:spMkLst>
            <pc:docMk/>
            <pc:sldMk cId="1020139727" sldId="433"/>
            <ac:spMk id="52" creationId="{8D937C29-D159-4B69-DA81-C15989AAA959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53" creationId="{CE63486B-8763-1A49-AD17-EA2AE5CF9134}"/>
          </ac:spMkLst>
        </pc:spChg>
        <pc:spChg chg="add mod or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54" creationId="{69642875-4678-DF6E-2846-64BC3F42C44B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55" creationId="{5185EFFB-65F2-72F2-4819-50FEB9FD5A0F}"/>
          </ac:spMkLst>
        </pc:spChg>
        <pc:spChg chg="add del mod">
          <ac:chgData name="SCHWEYER Nicolas" userId="6bf2f584-7497-4d43-98cc-e54c27239dbc" providerId="ADAL" clId="{4E33971E-8F85-4CBD-9EB2-1FE4A2DBAC25}" dt="2025-09-17T08:15:28.273" v="2557" actId="478"/>
          <ac:spMkLst>
            <pc:docMk/>
            <pc:sldMk cId="1020139727" sldId="433"/>
            <ac:spMk id="56" creationId="{F0698BD9-C490-DD0D-271C-CB8A3DCEE2D1}"/>
          </ac:spMkLst>
        </pc:spChg>
        <pc:spChg chg="add mod">
          <ac:chgData name="SCHWEYER Nicolas" userId="6bf2f584-7497-4d43-98cc-e54c27239dbc" providerId="ADAL" clId="{4E33971E-8F85-4CBD-9EB2-1FE4A2DBAC25}" dt="2025-09-17T09:44:18.884" v="2695" actId="1035"/>
          <ac:spMkLst>
            <pc:docMk/>
            <pc:sldMk cId="1020139727" sldId="433"/>
            <ac:spMk id="57" creationId="{7DD52DE1-6239-9F8F-E469-83AF24D116DE}"/>
          </ac:spMkLst>
        </pc:spChg>
        <pc:spChg chg="add mod ord">
          <ac:chgData name="SCHWEYER Nicolas" userId="6bf2f584-7497-4d43-98cc-e54c27239dbc" providerId="ADAL" clId="{4E33971E-8F85-4CBD-9EB2-1FE4A2DBAC25}" dt="2025-09-17T09:44:18.884" v="2695" actId="1035"/>
          <ac:spMkLst>
            <pc:docMk/>
            <pc:sldMk cId="1020139727" sldId="433"/>
            <ac:spMk id="58" creationId="{FC377EA8-3919-2D02-0A6B-2DC9254E57C2}"/>
          </ac:spMkLst>
        </pc:spChg>
        <pc:spChg chg="add mod">
          <ac:chgData name="SCHWEYER Nicolas" userId="6bf2f584-7497-4d43-98cc-e54c27239dbc" providerId="ADAL" clId="{4E33971E-8F85-4CBD-9EB2-1FE4A2DBAC25}" dt="2025-09-17T09:47:51.554" v="2711" actId="20577"/>
          <ac:spMkLst>
            <pc:docMk/>
            <pc:sldMk cId="1020139727" sldId="433"/>
            <ac:spMk id="59" creationId="{5E0AF82A-1DE9-2868-BE2B-6DDE4DC5636C}"/>
          </ac:spMkLst>
        </pc:spChg>
        <pc:spChg chg="add del mod">
          <ac:chgData name="SCHWEYER Nicolas" userId="6bf2f584-7497-4d43-98cc-e54c27239dbc" providerId="ADAL" clId="{4E33971E-8F85-4CBD-9EB2-1FE4A2DBAC25}" dt="2025-09-17T08:18:52.918" v="2617" actId="478"/>
          <ac:spMkLst>
            <pc:docMk/>
            <pc:sldMk cId="1020139727" sldId="433"/>
            <ac:spMk id="60" creationId="{1C40EBEB-8850-7AE7-EC49-73276571B434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61" creationId="{8F7AEF4E-BD9E-3E88-B7DE-851CBBF88C42}"/>
          </ac:spMkLst>
        </pc:spChg>
        <pc:spChg chg="add mod">
          <ac:chgData name="SCHWEYER Nicolas" userId="6bf2f584-7497-4d43-98cc-e54c27239dbc" providerId="ADAL" clId="{4E33971E-8F85-4CBD-9EB2-1FE4A2DBAC25}" dt="2025-09-17T08:19:23.912" v="2621" actId="20577"/>
          <ac:spMkLst>
            <pc:docMk/>
            <pc:sldMk cId="1020139727" sldId="433"/>
            <ac:spMk id="62" creationId="{DB09CA95-74EA-B5C0-87E2-C498C0C283B6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63" creationId="{CA53B86B-6572-403D-91FB-7C857E87A698}"/>
          </ac:spMkLst>
        </pc:spChg>
        <pc:spChg chg="add mod">
          <ac:chgData name="SCHWEYER Nicolas" userId="6bf2f584-7497-4d43-98cc-e54c27239dbc" providerId="ADAL" clId="{4E33971E-8F85-4CBD-9EB2-1FE4A2DBAC25}" dt="2025-09-17T08:22:23.435" v="2626" actId="571"/>
          <ac:spMkLst>
            <pc:docMk/>
            <pc:sldMk cId="1020139727" sldId="433"/>
            <ac:spMk id="64" creationId="{DFF254A0-7A5F-4E3F-894C-49912B7B0113}"/>
          </ac:spMkLst>
        </pc:spChg>
        <pc:spChg chg="add del mod">
          <ac:chgData name="SCHWEYER Nicolas" userId="6bf2f584-7497-4d43-98cc-e54c27239dbc" providerId="ADAL" clId="{4E33971E-8F85-4CBD-9EB2-1FE4A2DBAC25}" dt="2025-09-17T08:22:42.091" v="2632" actId="478"/>
          <ac:spMkLst>
            <pc:docMk/>
            <pc:sldMk cId="1020139727" sldId="433"/>
            <ac:spMk id="65" creationId="{086B4E53-1DC6-A4FB-94BA-D540DFD4A1AF}"/>
          </ac:spMkLst>
        </pc:spChg>
        <pc:spChg chg="add mod">
          <ac:chgData name="SCHWEYER Nicolas" userId="6bf2f584-7497-4d43-98cc-e54c27239dbc" providerId="ADAL" clId="{4E33971E-8F85-4CBD-9EB2-1FE4A2DBAC25}" dt="2025-09-17T09:44:23.232" v="2696" actId="1035"/>
          <ac:spMkLst>
            <pc:docMk/>
            <pc:sldMk cId="1020139727" sldId="433"/>
            <ac:spMk id="66" creationId="{91BEE58C-441B-F581-5292-B1CC9E3BED45}"/>
          </ac:spMkLst>
        </pc:spChg>
        <pc:spChg chg="add mod">
          <ac:chgData name="SCHWEYER Nicolas" userId="6bf2f584-7497-4d43-98cc-e54c27239dbc" providerId="ADAL" clId="{4E33971E-8F85-4CBD-9EB2-1FE4A2DBAC25}" dt="2025-09-17T08:24:31.301" v="2635" actId="1076"/>
          <ac:spMkLst>
            <pc:docMk/>
            <pc:sldMk cId="1020139727" sldId="433"/>
            <ac:spMk id="67" creationId="{E3A938B3-AA4A-224F-A715-5D2A86913B8B}"/>
          </ac:spMkLst>
        </pc:spChg>
        <pc:spChg chg="add mod">
          <ac:chgData name="SCHWEYER Nicolas" userId="6bf2f584-7497-4d43-98cc-e54c27239dbc" providerId="ADAL" clId="{4E33971E-8F85-4CBD-9EB2-1FE4A2DBAC25}" dt="2025-09-17T08:25:21.322" v="2668" actId="20577"/>
          <ac:spMkLst>
            <pc:docMk/>
            <pc:sldMk cId="1020139727" sldId="433"/>
            <ac:spMk id="68" creationId="{E2B3A53F-82FF-4258-59C8-74B8BAB7323F}"/>
          </ac:spMkLst>
        </pc:spChg>
        <pc:spChg chg="mod">
          <ac:chgData name="SCHWEYER Nicolas" userId="6bf2f584-7497-4d43-98cc-e54c27239dbc" providerId="ADAL" clId="{4E33971E-8F85-4CBD-9EB2-1FE4A2DBAC25}" dt="2025-09-17T08:25:07.962" v="2657" actId="14100"/>
          <ac:spMkLst>
            <pc:docMk/>
            <pc:sldMk cId="1020139727" sldId="433"/>
            <ac:spMk id="69" creationId="{B22AC5B2-2FF7-0525-F087-4722880CB234}"/>
          </ac:spMkLst>
        </pc:spChg>
        <pc:spChg chg="mod">
          <ac:chgData name="SCHWEYER Nicolas" userId="6bf2f584-7497-4d43-98cc-e54c27239dbc" providerId="ADAL" clId="{4E33971E-8F85-4CBD-9EB2-1FE4A2DBAC25}" dt="2025-09-17T08:24:48.560" v="2651" actId="14100"/>
          <ac:spMkLst>
            <pc:docMk/>
            <pc:sldMk cId="1020139727" sldId="433"/>
            <ac:spMk id="70" creationId="{556B5DA3-4C8A-41F6-C9C2-D252B88BB3C4}"/>
          </ac:spMkLst>
        </pc:spChg>
        <pc:spChg chg="add del mod">
          <ac:chgData name="SCHWEYER Nicolas" userId="6bf2f584-7497-4d43-98cc-e54c27239dbc" providerId="ADAL" clId="{4E33971E-8F85-4CBD-9EB2-1FE4A2DBAC25}" dt="2025-09-17T08:24:54.066" v="2653" actId="478"/>
          <ac:spMkLst>
            <pc:docMk/>
            <pc:sldMk cId="1020139727" sldId="433"/>
            <ac:spMk id="71" creationId="{3D5E933B-BFAE-AEE5-69A8-D10AD1799173}"/>
          </ac:spMkLst>
        </pc:spChg>
        <pc:spChg chg="add del mod">
          <ac:chgData name="SCHWEYER Nicolas" userId="6bf2f584-7497-4d43-98cc-e54c27239dbc" providerId="ADAL" clId="{4E33971E-8F85-4CBD-9EB2-1FE4A2DBAC25}" dt="2025-09-17T08:24:52.328" v="2652" actId="478"/>
          <ac:spMkLst>
            <pc:docMk/>
            <pc:sldMk cId="1020139727" sldId="433"/>
            <ac:spMk id="72" creationId="{6AC0E57E-45CB-425B-4CC7-06CAAF8A2A8F}"/>
          </ac:spMkLst>
        </pc:spChg>
        <pc:spChg chg="add del mod">
          <ac:chgData name="SCHWEYER Nicolas" userId="6bf2f584-7497-4d43-98cc-e54c27239dbc" providerId="ADAL" clId="{4E33971E-8F85-4CBD-9EB2-1FE4A2DBAC25}" dt="2025-09-17T08:24:59.922" v="2655" actId="478"/>
          <ac:spMkLst>
            <pc:docMk/>
            <pc:sldMk cId="1020139727" sldId="433"/>
            <ac:spMk id="73" creationId="{322E2568-1F8B-C791-C1D9-C4A9ECB1BE26}"/>
          </ac:spMkLst>
        </pc:spChg>
        <pc:spChg chg="add del mod">
          <ac:chgData name="SCHWEYER Nicolas" userId="6bf2f584-7497-4d43-98cc-e54c27239dbc" providerId="ADAL" clId="{4E33971E-8F85-4CBD-9EB2-1FE4A2DBAC25}" dt="2025-09-17T08:24:54.066" v="2653" actId="478"/>
          <ac:spMkLst>
            <pc:docMk/>
            <pc:sldMk cId="1020139727" sldId="433"/>
            <ac:spMk id="74" creationId="{7954C4D4-B355-9CA1-A8C2-DDDFB35D7D3F}"/>
          </ac:spMkLst>
        </pc:spChg>
        <pc:spChg chg="add del mod">
          <ac:chgData name="SCHWEYER Nicolas" userId="6bf2f584-7497-4d43-98cc-e54c27239dbc" providerId="ADAL" clId="{4E33971E-8F85-4CBD-9EB2-1FE4A2DBAC25}" dt="2025-09-17T08:24:59.922" v="2655" actId="478"/>
          <ac:spMkLst>
            <pc:docMk/>
            <pc:sldMk cId="1020139727" sldId="433"/>
            <ac:spMk id="75" creationId="{E8243F63-C04F-A893-F71C-C533B5DE32D3}"/>
          </ac:spMkLst>
        </pc:spChg>
        <pc:spChg chg="add del mod">
          <ac:chgData name="SCHWEYER Nicolas" userId="6bf2f584-7497-4d43-98cc-e54c27239dbc" providerId="ADAL" clId="{4E33971E-8F85-4CBD-9EB2-1FE4A2DBAC25}" dt="2025-09-17T08:24:59.922" v="2655" actId="478"/>
          <ac:spMkLst>
            <pc:docMk/>
            <pc:sldMk cId="1020139727" sldId="433"/>
            <ac:spMk id="76" creationId="{4FEF3471-1641-D75F-F53A-893B0206CEB2}"/>
          </ac:spMkLst>
        </pc:spChg>
        <pc:spChg chg="add del mod">
          <ac:chgData name="SCHWEYER Nicolas" userId="6bf2f584-7497-4d43-98cc-e54c27239dbc" providerId="ADAL" clId="{4E33971E-8F85-4CBD-9EB2-1FE4A2DBAC25}" dt="2025-09-17T08:24:56.800" v="2654" actId="478"/>
          <ac:spMkLst>
            <pc:docMk/>
            <pc:sldMk cId="1020139727" sldId="433"/>
            <ac:spMk id="77" creationId="{642D6CB7-1BCB-7E07-C7B2-795B7E2E8C52}"/>
          </ac:spMkLst>
        </pc:spChg>
        <pc:spChg chg="del">
          <ac:chgData name="SCHWEYER Nicolas" userId="6bf2f584-7497-4d43-98cc-e54c27239dbc" providerId="ADAL" clId="{4E33971E-8F85-4CBD-9EB2-1FE4A2DBAC25}" dt="2025-09-17T08:24:59.922" v="2655" actId="478"/>
          <ac:spMkLst>
            <pc:docMk/>
            <pc:sldMk cId="1020139727" sldId="433"/>
            <ac:spMk id="78" creationId="{1B2A18E7-41FF-9C6D-100A-58B8B0A44A31}"/>
          </ac:spMkLst>
        </pc:spChg>
        <pc:spChg chg="add del mod">
          <ac:chgData name="SCHWEYER Nicolas" userId="6bf2f584-7497-4d43-98cc-e54c27239dbc" providerId="ADAL" clId="{4E33971E-8F85-4CBD-9EB2-1FE4A2DBAC25}" dt="2025-09-17T08:24:59.922" v="2655" actId="478"/>
          <ac:spMkLst>
            <pc:docMk/>
            <pc:sldMk cId="1020139727" sldId="433"/>
            <ac:spMk id="79" creationId="{B3ABA6E5-F7C5-79E6-6C3B-B3FD7D7C6DF9}"/>
          </ac:spMkLst>
        </pc:spChg>
        <pc:spChg chg="del">
          <ac:chgData name="SCHWEYER Nicolas" userId="6bf2f584-7497-4d43-98cc-e54c27239dbc" providerId="ADAL" clId="{4E33971E-8F85-4CBD-9EB2-1FE4A2DBAC25}" dt="2025-09-17T08:24:59.922" v="2655" actId="478"/>
          <ac:spMkLst>
            <pc:docMk/>
            <pc:sldMk cId="1020139727" sldId="433"/>
            <ac:spMk id="80" creationId="{A953A042-5C9F-AA19-4B19-2B9D08A8DB95}"/>
          </ac:spMkLst>
        </pc:spChg>
        <pc:graphicFrameChg chg="mod ord modGraphic">
          <ac:chgData name="SCHWEYER Nicolas" userId="6bf2f584-7497-4d43-98cc-e54c27239dbc" providerId="ADAL" clId="{4E33971E-8F85-4CBD-9EB2-1FE4A2DBAC25}" dt="2025-09-17T09:44:38.461" v="2705"/>
          <ac:graphicFrameMkLst>
            <pc:docMk/>
            <pc:sldMk cId="1020139727" sldId="433"/>
            <ac:graphicFrameMk id="6" creationId="{560938D5-3931-D076-E078-5350E0D47C2E}"/>
          </ac:graphicFrameMkLst>
        </pc:graphicFrameChg>
      </pc:sldChg>
      <pc:sldChg chg="addSp delSp modSp new del mod modClrScheme chgLayout">
        <pc:chgData name="SCHWEYER Nicolas" userId="6bf2f584-7497-4d43-98cc-e54c27239dbc" providerId="ADAL" clId="{4E33971E-8F85-4CBD-9EB2-1FE4A2DBAC25}" dt="2025-09-17T10:35:45.821" v="3403" actId="47"/>
        <pc:sldMkLst>
          <pc:docMk/>
          <pc:sldMk cId="2952117837" sldId="434"/>
        </pc:sldMkLst>
        <pc:spChg chg="del">
          <ac:chgData name="SCHWEYER Nicolas" userId="6bf2f584-7497-4d43-98cc-e54c27239dbc" providerId="ADAL" clId="{4E33971E-8F85-4CBD-9EB2-1FE4A2DBAC25}" dt="2025-09-17T10:21:12.686" v="3349" actId="700"/>
          <ac:spMkLst>
            <pc:docMk/>
            <pc:sldMk cId="2952117837" sldId="434"/>
            <ac:spMk id="2" creationId="{EA475B91-7C3A-C194-6B43-FED9F2AB2CA1}"/>
          </ac:spMkLst>
        </pc:spChg>
        <pc:spChg chg="del mod ord">
          <ac:chgData name="SCHWEYER Nicolas" userId="6bf2f584-7497-4d43-98cc-e54c27239dbc" providerId="ADAL" clId="{4E33971E-8F85-4CBD-9EB2-1FE4A2DBAC25}" dt="2025-09-17T10:21:12.686" v="3349" actId="700"/>
          <ac:spMkLst>
            <pc:docMk/>
            <pc:sldMk cId="2952117837" sldId="434"/>
            <ac:spMk id="3" creationId="{6D8512FD-2B34-288F-D8A1-2AF5FE72CF1F}"/>
          </ac:spMkLst>
        </pc:spChg>
        <pc:spChg chg="del">
          <ac:chgData name="SCHWEYER Nicolas" userId="6bf2f584-7497-4d43-98cc-e54c27239dbc" providerId="ADAL" clId="{4E33971E-8F85-4CBD-9EB2-1FE4A2DBAC25}" dt="2025-09-17T10:21:12.686" v="3349" actId="700"/>
          <ac:spMkLst>
            <pc:docMk/>
            <pc:sldMk cId="2952117837" sldId="434"/>
            <ac:spMk id="4" creationId="{0C808011-697A-949B-E39F-3F8B50739BF5}"/>
          </ac:spMkLst>
        </pc:spChg>
        <pc:spChg chg="add del mod ord">
          <ac:chgData name="SCHWEYER Nicolas" userId="6bf2f584-7497-4d43-98cc-e54c27239dbc" providerId="ADAL" clId="{4E33971E-8F85-4CBD-9EB2-1FE4A2DBAC25}" dt="2025-09-17T10:21:15.055" v="3350" actId="478"/>
          <ac:spMkLst>
            <pc:docMk/>
            <pc:sldMk cId="2952117837" sldId="434"/>
            <ac:spMk id="7" creationId="{E6BAC825-B826-A78F-3383-841A4E7740FD}"/>
          </ac:spMkLst>
        </pc:spChg>
        <pc:spChg chg="add del mod ord">
          <ac:chgData name="SCHWEYER Nicolas" userId="6bf2f584-7497-4d43-98cc-e54c27239dbc" providerId="ADAL" clId="{4E33971E-8F85-4CBD-9EB2-1FE4A2DBAC25}" dt="2025-09-17T10:21:26.727" v="3352" actId="700"/>
          <ac:spMkLst>
            <pc:docMk/>
            <pc:sldMk cId="2952117837" sldId="434"/>
            <ac:spMk id="8" creationId="{B15CC0F8-77E4-B524-3409-757366919CAC}"/>
          </ac:spMkLst>
        </pc:spChg>
        <pc:spChg chg="add del mod ord">
          <ac:chgData name="SCHWEYER Nicolas" userId="6bf2f584-7497-4d43-98cc-e54c27239dbc" providerId="ADAL" clId="{4E33971E-8F85-4CBD-9EB2-1FE4A2DBAC25}" dt="2025-09-17T10:21:29.973" v="3353" actId="478"/>
          <ac:spMkLst>
            <pc:docMk/>
            <pc:sldMk cId="2952117837" sldId="434"/>
            <ac:spMk id="9" creationId="{2C304190-9BA2-68C4-A4FF-5362136CB228}"/>
          </ac:spMkLst>
        </pc:spChg>
        <pc:spChg chg="add del mod ord">
          <ac:chgData name="SCHWEYER Nicolas" userId="6bf2f584-7497-4d43-98cc-e54c27239dbc" providerId="ADAL" clId="{4E33971E-8F85-4CBD-9EB2-1FE4A2DBAC25}" dt="2025-09-17T10:21:29.973" v="3353" actId="478"/>
          <ac:spMkLst>
            <pc:docMk/>
            <pc:sldMk cId="2952117837" sldId="434"/>
            <ac:spMk id="10" creationId="{C8608F63-A132-0F4F-2B71-68B8BA33CED3}"/>
          </ac:spMkLst>
        </pc:spChg>
        <pc:spChg chg="add del mod ord">
          <ac:chgData name="SCHWEYER Nicolas" userId="6bf2f584-7497-4d43-98cc-e54c27239dbc" providerId="ADAL" clId="{4E33971E-8F85-4CBD-9EB2-1FE4A2DBAC25}" dt="2025-09-17T10:21:29.973" v="3353" actId="478"/>
          <ac:spMkLst>
            <pc:docMk/>
            <pc:sldMk cId="2952117837" sldId="434"/>
            <ac:spMk id="11" creationId="{823F7B13-40F2-A90F-4552-B54916B34134}"/>
          </ac:spMkLst>
        </pc:spChg>
        <pc:picChg chg="add mod">
          <ac:chgData name="SCHWEYER Nicolas" userId="6bf2f584-7497-4d43-98cc-e54c27239dbc" providerId="ADAL" clId="{4E33971E-8F85-4CBD-9EB2-1FE4A2DBAC25}" dt="2025-09-17T10:35:00.864" v="3392" actId="14100"/>
          <ac:picMkLst>
            <pc:docMk/>
            <pc:sldMk cId="2952117837" sldId="434"/>
            <ac:picMk id="6" creationId="{D2004A58-D8E5-4E4E-2688-A6EC22077177}"/>
          </ac:picMkLst>
        </pc:picChg>
        <pc:picChg chg="add del mod">
          <ac:chgData name="SCHWEYER Nicolas" userId="6bf2f584-7497-4d43-98cc-e54c27239dbc" providerId="ADAL" clId="{4E33971E-8F85-4CBD-9EB2-1FE4A2DBAC25}" dt="2025-09-17T10:35:05.970" v="3395" actId="21"/>
          <ac:picMkLst>
            <pc:docMk/>
            <pc:sldMk cId="2952117837" sldId="434"/>
            <ac:picMk id="12" creationId="{2FB7F83D-3004-007D-D912-F7B97D09E287}"/>
          </ac:picMkLst>
        </pc:picChg>
      </pc:sldChg>
      <pc:sldChg chg="addSp delSp modSp new mod modClrScheme chgLayout">
        <pc:chgData name="SCHWEYER Nicolas" userId="6bf2f584-7497-4d43-98cc-e54c27239dbc" providerId="ADAL" clId="{4E33971E-8F85-4CBD-9EB2-1FE4A2DBAC25}" dt="2025-09-17T10:23:47.893" v="3381" actId="12788"/>
        <pc:sldMkLst>
          <pc:docMk/>
          <pc:sldMk cId="2061210436" sldId="435"/>
        </pc:sldMkLst>
        <pc:spChg chg="del">
          <ac:chgData name="SCHWEYER Nicolas" userId="6bf2f584-7497-4d43-98cc-e54c27239dbc" providerId="ADAL" clId="{4E33971E-8F85-4CBD-9EB2-1FE4A2DBAC25}" dt="2025-09-17T10:22:15.928" v="3361" actId="478"/>
          <ac:spMkLst>
            <pc:docMk/>
            <pc:sldMk cId="2061210436" sldId="435"/>
            <ac:spMk id="2" creationId="{F1EC4DFA-388C-5246-F9E5-F980EE5F7912}"/>
          </ac:spMkLst>
        </pc:spChg>
        <pc:spChg chg="del">
          <ac:chgData name="SCHWEYER Nicolas" userId="6bf2f584-7497-4d43-98cc-e54c27239dbc" providerId="ADAL" clId="{4E33971E-8F85-4CBD-9EB2-1FE4A2DBAC25}" dt="2025-09-17T10:22:15.928" v="3361" actId="478"/>
          <ac:spMkLst>
            <pc:docMk/>
            <pc:sldMk cId="2061210436" sldId="435"/>
            <ac:spMk id="3" creationId="{BBF9F29B-F6E4-1A9A-7F4D-E2E6D14F0A7F}"/>
          </ac:spMkLst>
        </pc:spChg>
        <pc:spChg chg="del">
          <ac:chgData name="SCHWEYER Nicolas" userId="6bf2f584-7497-4d43-98cc-e54c27239dbc" providerId="ADAL" clId="{4E33971E-8F85-4CBD-9EB2-1FE4A2DBAC25}" dt="2025-09-17T10:22:15.928" v="3361" actId="478"/>
          <ac:spMkLst>
            <pc:docMk/>
            <pc:sldMk cId="2061210436" sldId="435"/>
            <ac:spMk id="4" creationId="{4B20FA89-371B-6AB6-3DB6-E2632C3F899D}"/>
          </ac:spMkLst>
        </pc:spChg>
        <pc:picChg chg="add mod modCrop">
          <ac:chgData name="SCHWEYER Nicolas" userId="6bf2f584-7497-4d43-98cc-e54c27239dbc" providerId="ADAL" clId="{4E33971E-8F85-4CBD-9EB2-1FE4A2DBAC25}" dt="2025-09-17T10:23:47.893" v="3381" actId="12788"/>
          <ac:picMkLst>
            <pc:docMk/>
            <pc:sldMk cId="2061210436" sldId="435"/>
            <ac:picMk id="6" creationId="{51C97D31-E632-7339-238F-CB5C471D0005}"/>
          </ac:picMkLst>
        </pc:picChg>
      </pc:sldChg>
      <pc:sldChg chg="addSp delSp modSp new mod">
        <pc:chgData name="SCHWEYER Nicolas" userId="6bf2f584-7497-4d43-98cc-e54c27239dbc" providerId="ADAL" clId="{4E33971E-8F85-4CBD-9EB2-1FE4A2DBAC25}" dt="2025-09-17T10:47:06.762" v="3475" actId="732"/>
        <pc:sldMkLst>
          <pc:docMk/>
          <pc:sldMk cId="2505149823" sldId="436"/>
        </pc:sldMkLst>
        <pc:picChg chg="add mod modCrop">
          <ac:chgData name="SCHWEYER Nicolas" userId="6bf2f584-7497-4d43-98cc-e54c27239dbc" providerId="ADAL" clId="{4E33971E-8F85-4CBD-9EB2-1FE4A2DBAC25}" dt="2025-09-17T10:47:06.762" v="3475" actId="732"/>
          <ac:picMkLst>
            <pc:docMk/>
            <pc:sldMk cId="2505149823" sldId="436"/>
            <ac:picMk id="3" creationId="{4E87AFC3-C048-F06D-6E04-FAAE7BEF801D}"/>
          </ac:picMkLst>
        </pc:picChg>
        <pc:picChg chg="add del mod modCrop">
          <ac:chgData name="SCHWEYER Nicolas" userId="6bf2f584-7497-4d43-98cc-e54c27239dbc" providerId="ADAL" clId="{4E33971E-8F85-4CBD-9EB2-1FE4A2DBAC25}" dt="2025-09-17T10:45:39.355" v="3454" actId="478"/>
          <ac:picMkLst>
            <pc:docMk/>
            <pc:sldMk cId="2505149823" sldId="436"/>
            <ac:picMk id="12" creationId="{2FB7F83D-3004-007D-D912-F7B97D09E287}"/>
          </ac:picMkLst>
        </pc:picChg>
        <pc:picChg chg="add mod">
          <ac:chgData name="SCHWEYER Nicolas" userId="6bf2f584-7497-4d43-98cc-e54c27239dbc" providerId="ADAL" clId="{4E33971E-8F85-4CBD-9EB2-1FE4A2DBAC25}" dt="2025-09-17T10:44:39.625" v="3452" actId="732"/>
          <ac:picMkLst>
            <pc:docMk/>
            <pc:sldMk cId="2505149823" sldId="436"/>
            <ac:picMk id="1026" creationId="{725F9465-E7EC-F9B2-2D61-FD31AC740C33}"/>
          </ac:picMkLst>
        </pc:picChg>
        <pc:picChg chg="add mod">
          <ac:chgData name="SCHWEYER Nicolas" userId="6bf2f584-7497-4d43-98cc-e54c27239dbc" providerId="ADAL" clId="{4E33971E-8F85-4CBD-9EB2-1FE4A2DBAC25}" dt="2025-09-17T10:44:32.957" v="3449" actId="732"/>
          <ac:picMkLst>
            <pc:docMk/>
            <pc:sldMk cId="2505149823" sldId="436"/>
            <ac:picMk id="1028" creationId="{135ECC9A-836D-D1E8-9422-61040CFE1C30}"/>
          </ac:picMkLst>
        </pc:picChg>
      </pc:sldChg>
      <pc:sldMasterChg chg="del delSldLayout">
        <pc:chgData name="SCHWEYER Nicolas" userId="6bf2f584-7497-4d43-98cc-e54c27239dbc" providerId="ADAL" clId="{4E33971E-8F85-4CBD-9EB2-1FE4A2DBAC25}" dt="2025-09-04T16:19:18.564" v="851" actId="700"/>
        <pc:sldMasterMkLst>
          <pc:docMk/>
          <pc:sldMasterMk cId="1582551235" sldId="2147483686"/>
        </pc:sldMasterMkLst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1812902561" sldId="2147483688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1643018640" sldId="2147483699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583044288" sldId="2147483709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3503794660" sldId="2147483710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2673741082" sldId="2147483724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3123086040" sldId="2147483725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2218436072" sldId="2147483726"/>
          </pc:sldLayoutMkLst>
        </pc:sldLayoutChg>
        <pc:sldLayoutChg chg="del">
          <pc:chgData name="SCHWEYER Nicolas" userId="6bf2f584-7497-4d43-98cc-e54c27239dbc" providerId="ADAL" clId="{4E33971E-8F85-4CBD-9EB2-1FE4A2DBAC25}" dt="2025-09-04T16:19:18.564" v="851" actId="700"/>
          <pc:sldLayoutMkLst>
            <pc:docMk/>
            <pc:sldMasterMk cId="1582551235" sldId="2147483686"/>
            <pc:sldLayoutMk cId="1322792911" sldId="2147483727"/>
          </pc:sldLayoutMkLst>
        </pc:sldLayoutChg>
      </pc:sldMasterChg>
      <pc:sldMasterChg chg="modSldLayout">
        <pc:chgData name="SCHWEYER Nicolas" userId="6bf2f584-7497-4d43-98cc-e54c27239dbc" providerId="ADAL" clId="{4E33971E-8F85-4CBD-9EB2-1FE4A2DBAC25}" dt="2025-09-17T10:23:10.587" v="3374" actId="478"/>
        <pc:sldMasterMkLst>
          <pc:docMk/>
          <pc:sldMasterMk cId="2250787095" sldId="2147483728"/>
        </pc:sldMasterMkLst>
        <pc:sldLayoutChg chg="addSp modSp">
          <pc:chgData name="SCHWEYER Nicolas" userId="6bf2f584-7497-4d43-98cc-e54c27239dbc" providerId="ADAL" clId="{4E33971E-8F85-4CBD-9EB2-1FE4A2DBAC25}" dt="2025-09-08T13:33:56.766" v="1155"/>
          <pc:sldLayoutMkLst>
            <pc:docMk/>
            <pc:sldMasterMk cId="2250787095" sldId="2147483728"/>
            <pc:sldLayoutMk cId="591387438" sldId="2147483729"/>
          </pc:sldLayoutMkLst>
          <pc:picChg chg="add mod">
            <ac:chgData name="SCHWEYER Nicolas" userId="6bf2f584-7497-4d43-98cc-e54c27239dbc" providerId="ADAL" clId="{4E33971E-8F85-4CBD-9EB2-1FE4A2DBAC25}" dt="2025-09-08T13:33:56.766" v="1155"/>
            <ac:picMkLst>
              <pc:docMk/>
              <pc:sldMasterMk cId="2250787095" sldId="2147483728"/>
              <pc:sldLayoutMk cId="591387438" sldId="2147483729"/>
              <ac:picMk id="2" creationId="{A9924734-3853-EAC0-A315-274A32939E37}"/>
            </ac:picMkLst>
          </pc:picChg>
        </pc:sldLayoutChg>
        <pc:sldLayoutChg chg="modSp mod">
          <pc:chgData name="SCHWEYER Nicolas" userId="6bf2f584-7497-4d43-98cc-e54c27239dbc" providerId="ADAL" clId="{4E33971E-8F85-4CBD-9EB2-1FE4A2DBAC25}" dt="2025-09-04T15:56:43.901" v="257" actId="1076"/>
          <pc:sldLayoutMkLst>
            <pc:docMk/>
            <pc:sldMasterMk cId="2250787095" sldId="2147483728"/>
            <pc:sldLayoutMk cId="1766866822" sldId="2147483732"/>
          </pc:sldLayoutMkLst>
          <pc:spChg chg="mod">
            <ac:chgData name="SCHWEYER Nicolas" userId="6bf2f584-7497-4d43-98cc-e54c27239dbc" providerId="ADAL" clId="{4E33971E-8F85-4CBD-9EB2-1FE4A2DBAC25}" dt="2025-09-04T15:56:22.266" v="245" actId="3064"/>
            <ac:spMkLst>
              <pc:docMk/>
              <pc:sldMasterMk cId="2250787095" sldId="2147483728"/>
              <pc:sldLayoutMk cId="1766866822" sldId="2147483732"/>
              <ac:spMk id="2" creationId="{1BFAED18-FDED-8CF6-7B94-A3E0E45CA454}"/>
            </ac:spMkLst>
          </pc:spChg>
          <pc:spChg chg="mod">
            <ac:chgData name="SCHWEYER Nicolas" userId="6bf2f584-7497-4d43-98cc-e54c27239dbc" providerId="ADAL" clId="{4E33971E-8F85-4CBD-9EB2-1FE4A2DBAC25}" dt="2025-09-04T15:56:43.901" v="257" actId="1076"/>
            <ac:spMkLst>
              <pc:docMk/>
              <pc:sldMasterMk cId="2250787095" sldId="2147483728"/>
              <pc:sldLayoutMk cId="1766866822" sldId="2147483732"/>
              <ac:spMk id="6" creationId="{20E04458-04B4-5846-96DF-76E973773C73}"/>
            </ac:spMkLst>
          </pc:spChg>
        </pc:sldLayoutChg>
        <pc:sldLayoutChg chg="delSp mod">
          <pc:chgData name="SCHWEYER Nicolas" userId="6bf2f584-7497-4d43-98cc-e54c27239dbc" providerId="ADAL" clId="{4E33971E-8F85-4CBD-9EB2-1FE4A2DBAC25}" dt="2025-09-17T10:23:10.587" v="3374" actId="478"/>
          <pc:sldLayoutMkLst>
            <pc:docMk/>
            <pc:sldMasterMk cId="2250787095" sldId="2147483728"/>
            <pc:sldLayoutMk cId="3699488668" sldId="2147483733"/>
          </pc:sldLayoutMkLst>
          <pc:spChg chg="del">
            <ac:chgData name="SCHWEYER Nicolas" userId="6bf2f584-7497-4d43-98cc-e54c27239dbc" providerId="ADAL" clId="{4E33971E-8F85-4CBD-9EB2-1FE4A2DBAC25}" dt="2025-09-17T10:23:09.661" v="3373" actId="478"/>
            <ac:spMkLst>
              <pc:docMk/>
              <pc:sldMasterMk cId="2250787095" sldId="2147483728"/>
              <pc:sldLayoutMk cId="3699488668" sldId="2147483733"/>
              <ac:spMk id="2" creationId="{1BFAED18-FDED-8CF6-7B94-A3E0E45CA454}"/>
            </ac:spMkLst>
          </pc:spChg>
          <pc:spChg chg="del">
            <ac:chgData name="SCHWEYER Nicolas" userId="6bf2f584-7497-4d43-98cc-e54c27239dbc" providerId="ADAL" clId="{4E33971E-8F85-4CBD-9EB2-1FE4A2DBAC25}" dt="2025-09-17T10:23:09.661" v="3373" actId="478"/>
            <ac:spMkLst>
              <pc:docMk/>
              <pc:sldMasterMk cId="2250787095" sldId="2147483728"/>
              <pc:sldLayoutMk cId="3699488668" sldId="2147483733"/>
              <ac:spMk id="3" creationId="{00000000-0000-0000-0000-000000000000}"/>
            </ac:spMkLst>
          </pc:spChg>
          <pc:spChg chg="del">
            <ac:chgData name="SCHWEYER Nicolas" userId="6bf2f584-7497-4d43-98cc-e54c27239dbc" providerId="ADAL" clId="{4E33971E-8F85-4CBD-9EB2-1FE4A2DBAC25}" dt="2025-09-17T10:23:09.661" v="3373" actId="478"/>
            <ac:spMkLst>
              <pc:docMk/>
              <pc:sldMasterMk cId="2250787095" sldId="2147483728"/>
              <pc:sldLayoutMk cId="3699488668" sldId="2147483733"/>
              <ac:spMk id="6" creationId="{20E04458-04B4-5846-96DF-76E973773C73}"/>
            </ac:spMkLst>
          </pc:spChg>
          <pc:picChg chg="del">
            <ac:chgData name="SCHWEYER Nicolas" userId="6bf2f584-7497-4d43-98cc-e54c27239dbc" providerId="ADAL" clId="{4E33971E-8F85-4CBD-9EB2-1FE4A2DBAC25}" dt="2025-09-17T10:23:10.587" v="3374" actId="478"/>
            <ac:picMkLst>
              <pc:docMk/>
              <pc:sldMasterMk cId="2250787095" sldId="2147483728"/>
              <pc:sldLayoutMk cId="3699488668" sldId="2147483733"/>
              <ac:picMk id="12" creationId="{0E74019B-7594-7D09-B065-731B69BAA0A0}"/>
            </ac:picMkLst>
          </pc:picChg>
        </pc:sldLayoutChg>
      </pc:sldMasterChg>
      <pc:sldMasterChg chg="new del mod addSldLayout delSldLayout">
        <pc:chgData name="SCHWEYER Nicolas" userId="6bf2f584-7497-4d43-98cc-e54c27239dbc" providerId="ADAL" clId="{4E33971E-8F85-4CBD-9EB2-1FE4A2DBAC25}" dt="2025-09-17T10:23:00.185" v="3372" actId="6938"/>
        <pc:sldMasterMkLst>
          <pc:docMk/>
          <pc:sldMasterMk cId="1566054708" sldId="2147483733"/>
        </pc:sldMasterMkLst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2413775470" sldId="2147483734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1728425097" sldId="2147483735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3832326008" sldId="2147483736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3231103237" sldId="2147483737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548935992" sldId="2147483738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2970472005" sldId="2147483739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1762909751" sldId="2147483740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2984058224" sldId="2147483741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3474078533" sldId="2147483742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2777723662" sldId="2147483743"/>
          </pc:sldLayoutMkLst>
        </pc:sldLayoutChg>
        <pc:sldLayoutChg chg="new del replId">
          <pc:chgData name="SCHWEYER Nicolas" userId="6bf2f584-7497-4d43-98cc-e54c27239dbc" providerId="ADAL" clId="{4E33971E-8F85-4CBD-9EB2-1FE4A2DBAC25}" dt="2025-09-17T10:23:00.185" v="3372" actId="6938"/>
          <pc:sldLayoutMkLst>
            <pc:docMk/>
            <pc:sldMasterMk cId="1566054708" sldId="2147483733"/>
            <pc:sldLayoutMk cId="1637191466" sldId="214748374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2227943635302"/>
          <c:y val="0.10013332036676705"/>
          <c:w val="0.53315562071964095"/>
          <c:h val="0.79973335926646594"/>
        </c:manualLayout>
      </c:layout>
      <c:doughnutChart>
        <c:varyColors val="1"/>
        <c:ser>
          <c:idx val="0"/>
          <c:order val="0"/>
          <c:tx>
            <c:strRef>
              <c:f>Feuil1!$A$1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9-438A-BD3B-0A870F455C45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9-438A-BD3B-0A870F455C4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9-438A-BD3B-0A870F455C45}"/>
              </c:ext>
            </c:extLst>
          </c:dPt>
          <c:val>
            <c:numRef>
              <c:f>Feuil1!$A$2:$A$4</c:f>
              <c:numCache>
                <c:formatCode>General</c:formatCode>
                <c:ptCount val="3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6-BB19-438A-BD3B-0A870F455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2227943635302"/>
          <c:y val="0.10013332036676705"/>
          <c:w val="0.53315562071964095"/>
          <c:h val="0.79973335926646594"/>
        </c:manualLayout>
      </c:layout>
      <c:doughnutChart>
        <c:varyColors val="1"/>
        <c:ser>
          <c:idx val="0"/>
          <c:order val="0"/>
          <c:tx>
            <c:strRef>
              <c:f>Feuil1!$A$1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A-4901-860B-B759EA4A019F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A-4901-860B-B759EA4A019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A-4901-860B-B759EA4A019F}"/>
              </c:ext>
            </c:extLst>
          </c:dPt>
          <c:val>
            <c:numRef>
              <c:f>Feuil1!$A$2:$A$4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6-721A-4901-860B-B759EA4A0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2227943635302"/>
          <c:y val="0.10013332036676705"/>
          <c:w val="0.53315562071964095"/>
          <c:h val="0.79973335926646594"/>
        </c:manualLayout>
      </c:layout>
      <c:doughnutChart>
        <c:varyColors val="1"/>
        <c:ser>
          <c:idx val="0"/>
          <c:order val="0"/>
          <c:tx>
            <c:strRef>
              <c:f>Feuil1!$A$1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6-4557-BC80-D35C6C3FA9C3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6-4557-BC80-D35C6C3FA9C3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66-4557-BC80-D35C6C3FA9C3}"/>
              </c:ext>
            </c:extLst>
          </c:dPt>
          <c:val>
            <c:numRef>
              <c:f>Feuil1!$A$2:$A$4</c:f>
              <c:numCache>
                <c:formatCode>General</c:formatCode>
                <c:ptCount val="3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6-D566-4557-BC80-D35C6C3FA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FA74BE-B337-4E24-8E71-B715F9258D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D8E562-A652-4FAA-835B-124AE45A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8761F-3F74-44F9-A5E5-E1D703F28C23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D839E0-0BAA-4C52-9331-583ED77EA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46C20C-5A5E-447E-B92E-75C47D0F14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0095-1796-4CDF-82D8-4D2B069107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2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96CFF-FD07-405C-9EEB-93C05A850547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63DB-D32E-4ECB-9440-BC92F3FD6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3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4A5-9EFD-DDE4-EEF4-BC12E4415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9F16C4-8B40-39EE-B172-799AE6E79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21FFC3-3F29-4C03-63A1-F00F86CC3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4C88C-3A59-1FCF-5482-C0D789C8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363DB-D32E-4ECB-9440-BC92F3FD613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65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363DB-D32E-4ECB-9440-BC92F3FD61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19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363DB-D32E-4ECB-9440-BC92F3FD61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0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8FEC-8EC9-9660-CBBE-D8FDF9D4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3CC3E7-AA53-D4DD-F9FA-7CF9E4CB9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68A4A0-793A-BCAF-895D-79D583E9E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FEBB0E-8A99-A806-720A-A43476E86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363DB-D32E-4ECB-9440-BC92F3FD613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1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363DB-D32E-4ECB-9440-BC92F3FD61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0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ilas, Magenta, violette, rose&#10;&#10;Le contenu généré par l’IA peut être incorrect.">
            <a:extLst>
              <a:ext uri="{FF2B5EF4-FFF2-40B4-BE49-F238E27FC236}">
                <a16:creationId xmlns:a16="http://schemas.microsoft.com/office/drawing/2014/main" id="{5BBA0679-480E-B787-D1DB-24F289BC9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0"/>
            <a:ext cx="11520312" cy="648017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FD1155-6D61-4CEC-8FC1-1B784E1F1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626819"/>
            <a:ext cx="5040000" cy="1226361"/>
          </a:xfrm>
          <a:noFill/>
        </p:spPr>
        <p:txBody>
          <a:bodyPr lIns="0" tIns="0" rIns="0" bIns="0" anchor="ctr">
            <a:spAutoFit/>
          </a:bodyPr>
          <a:lstStyle>
            <a:lvl1pPr algn="l">
              <a:lnSpc>
                <a:spcPct val="75000"/>
              </a:lnSpc>
              <a:defRPr sz="5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2833CFA-B702-72AF-AB56-B76FC5334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0" y="5400000"/>
            <a:ext cx="864000" cy="355765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A9924734-3853-EAC0-A315-274A32939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1109" r="13332"/>
          <a:stretch/>
        </p:blipFill>
        <p:spPr>
          <a:xfrm>
            <a:off x="3384244" y="0"/>
            <a:ext cx="8136245" cy="64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8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1 - Bandeau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Lilas, Magenta, violette, rose&#10;&#10;Le contenu généré par l’IA peut être incorrect.">
            <a:extLst>
              <a:ext uri="{FF2B5EF4-FFF2-40B4-BE49-F238E27FC236}">
                <a16:creationId xmlns:a16="http://schemas.microsoft.com/office/drawing/2014/main" id="{A6AE9C42-D95A-ECF3-99BC-DEB4697B2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0"/>
            <a:ext cx="11520312" cy="648017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E74019B-7594-7D09-B065-731B69BAA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396" t="45799"/>
          <a:stretch>
            <a:fillRect/>
          </a:stretch>
        </p:blipFill>
        <p:spPr>
          <a:xfrm>
            <a:off x="0" y="0"/>
            <a:ext cx="2772148" cy="1368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68087"/>
            <a:ext cx="10080000" cy="1485535"/>
          </a:xfrm>
        </p:spPr>
        <p:txBody>
          <a:bodyPr lIns="0" tIns="0" rIns="0" bIns="0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45C972A-BFAD-43E1-BFF2-F1D919EEF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76823"/>
            <a:ext cx="2880004" cy="358354"/>
          </a:xfrm>
          <a:solidFill>
            <a:schemeClr val="tx2"/>
          </a:solidFill>
        </p:spPr>
        <p:txBody>
          <a:bodyPr wrap="none" lIns="54000" tIns="54000" rIns="54000" bIns="54000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510D8BAB-90F0-5065-6B36-C8D5BFA8E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019" y="562973"/>
            <a:ext cx="1394146" cy="386054"/>
          </a:xfrm>
        </p:spPr>
        <p:txBody>
          <a:bodyPr wrap="none" lIns="90000" tIns="54000" rIns="54000" bIns="54000" anchor="ctr" anchorCtr="0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(SUITE)</a:t>
            </a:r>
          </a:p>
        </p:txBody>
      </p:sp>
    </p:spTree>
    <p:extLst>
      <p:ext uri="{BB962C8B-B14F-4D97-AF65-F5344CB8AC3E}">
        <p14:creationId xmlns:p14="http://schemas.microsoft.com/office/powerpoint/2010/main" val="185847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6FD1155-6D61-4CEC-8FC1-1B784E1F1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626819"/>
            <a:ext cx="5040000" cy="1226361"/>
          </a:xfrm>
          <a:noFill/>
        </p:spPr>
        <p:txBody>
          <a:bodyPr lIns="0" tIns="0" rIns="0" bIns="0" anchor="ctr">
            <a:spAutoFit/>
          </a:bodyPr>
          <a:lstStyle>
            <a:lvl1pPr algn="l">
              <a:lnSpc>
                <a:spcPct val="75000"/>
              </a:lnSpc>
              <a:defRPr sz="5200">
                <a:solidFill>
                  <a:srgbClr val="33333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2833CFA-B702-72AF-AB56-B76FC5334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000" y="5692634"/>
            <a:ext cx="864000" cy="35576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9CFC492E-DA3D-DB20-B553-1A731F1CA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00" y="5400000"/>
            <a:ext cx="8286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3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1 - Bandeau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0E74019B-7594-7D09-B065-731B69BAA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396" t="45799"/>
          <a:stretch>
            <a:fillRect/>
          </a:stretch>
        </p:blipFill>
        <p:spPr>
          <a:xfrm>
            <a:off x="0" y="0"/>
            <a:ext cx="2772148" cy="1368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68087"/>
            <a:ext cx="10080000" cy="1485535"/>
          </a:xfrm>
        </p:spPr>
        <p:txBody>
          <a:bodyPr lIns="0" tIns="0" rIns="0" bIns="0"/>
          <a:lstStyle>
            <a:lvl1pPr>
              <a:lnSpc>
                <a:spcPct val="80000"/>
              </a:lnSpc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AED18-FDED-8CF6-7B94-A3E0E45CA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40472"/>
            <a:ext cx="3042976" cy="431057"/>
          </a:xfrm>
          <a:solidFill>
            <a:schemeClr val="tx2"/>
          </a:solidFill>
        </p:spPr>
        <p:txBody>
          <a:bodyPr wrap="none" lIns="144000" tIns="90000" rIns="144000" bIns="90000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E04458-04B4-5846-96DF-76E973773C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4244" y="526622"/>
            <a:ext cx="1539552" cy="458757"/>
          </a:xfrm>
        </p:spPr>
        <p:txBody>
          <a:bodyPr wrap="none" lIns="144000" tIns="90000" rIns="144000" bIns="90000" anchor="ctr" anchorCtr="0"/>
          <a:lstStyle>
            <a:lvl1pPr>
              <a:defRPr sz="18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fr-FR" dirty="0"/>
              <a:t>TITRE (SUITE)</a:t>
            </a:r>
          </a:p>
        </p:txBody>
      </p:sp>
    </p:spTree>
    <p:extLst>
      <p:ext uri="{BB962C8B-B14F-4D97-AF65-F5344CB8AC3E}">
        <p14:creationId xmlns:p14="http://schemas.microsoft.com/office/powerpoint/2010/main" val="176686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48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44" y="2556"/>
            <a:ext cx="6480000" cy="1008000"/>
          </a:xfrm>
          <a:prstGeom prst="rect">
            <a:avLst/>
          </a:prstGeom>
          <a:noFill/>
        </p:spPr>
        <p:txBody>
          <a:bodyPr vert="horz" lIns="360000" tIns="10800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0584244" cy="15594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C82D875-6FE5-DB58-D6D8-C4824C97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88036" y="6120175"/>
            <a:ext cx="6049060" cy="360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err="1"/>
              <a:t>Modèle</a:t>
            </a:r>
            <a:r>
              <a:rPr lang="en-US"/>
              <a:t> Power Point Sully Group</a:t>
            </a:r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581B63E-81FC-9491-8552-556654C9F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9560" y="6120175"/>
            <a:ext cx="864096" cy="360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ctr">
              <a:defRPr lang="fr-FR" sz="10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77E14D-9491-46A7-9E48-3AC93C0DFF7F}" type="datetime1">
              <a:rPr lang="fr-FR" smtClean="0"/>
              <a:t>17/09/2025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44BEAC-CF8F-A8EC-D6C1-C19A364B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120" y="6113677"/>
            <a:ext cx="358740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fr-FR" sz="10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5C544D7-8C88-432E-8219-841CE59D52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78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hf sldNum="0"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64017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Calibri" panose="020F050202020403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864017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0" algn="l" defTabSz="864017" rtl="0" eaLnBrk="1" latinLnBrk="0" hangingPunct="1">
        <a:lnSpc>
          <a:spcPct val="100000"/>
        </a:lnSpc>
        <a:spcBef>
          <a:spcPts val="400"/>
        </a:spcBef>
        <a:buFont typeface="Calibri" panose="020F0502020204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" indent="0" algn="l" defTabSz="864017" rtl="0" eaLnBrk="1" latinLnBrk="0" hangingPunct="1">
        <a:lnSpc>
          <a:spcPct val="100000"/>
        </a:lnSpc>
        <a:spcBef>
          <a:spcPts val="400"/>
        </a:spcBef>
        <a:buFont typeface="Calibri" panose="020F0502020204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399F-060E-3605-7591-73265D09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F9F36-FFBD-1324-19D8-D8DB23FEE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840000"/>
            <a:ext cx="10152244" cy="2576731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fr-FR" dirty="0"/>
              <a:t>Le RGESN,</a:t>
            </a:r>
            <a:br>
              <a:rPr lang="fr-FR" dirty="0"/>
            </a:br>
            <a:r>
              <a:rPr lang="fr-FR" dirty="0"/>
              <a:t>un outil facilitant pour </a:t>
            </a:r>
            <a:br>
              <a:rPr lang="fr-FR" dirty="0"/>
            </a:br>
            <a:r>
              <a:rPr lang="fr-FR" dirty="0"/>
              <a:t>embarquer l’écoconception</a:t>
            </a:r>
            <a:br>
              <a:rPr lang="fr-FR" dirty="0"/>
            </a:br>
            <a:r>
              <a:rPr lang="fr-FR" dirty="0"/>
              <a:t>des services numériques</a:t>
            </a:r>
            <a:endParaRPr lang="fr-FR" sz="1600" b="0" dirty="0">
              <a:solidFill>
                <a:schemeClr val="bg1">
                  <a:alpha val="52000"/>
                </a:schemeClr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87A3B23-B900-EC84-350F-5600A61D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6244" y="5328087"/>
            <a:ext cx="864000" cy="52992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E0E210F-B865-C4FC-3636-05FD21BDC2EA}"/>
              </a:ext>
            </a:extLst>
          </p:cNvPr>
          <p:cNvCxnSpPr/>
          <p:nvPr/>
        </p:nvCxnSpPr>
        <p:spPr>
          <a:xfrm>
            <a:off x="1944244" y="5328087"/>
            <a:ext cx="0" cy="504000"/>
          </a:xfrm>
          <a:prstGeom prst="line">
            <a:avLst/>
          </a:prstGeom>
          <a:ln w="12700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que 7">
            <a:extLst>
              <a:ext uri="{FF2B5EF4-FFF2-40B4-BE49-F238E27FC236}">
                <a16:creationId xmlns:a16="http://schemas.microsoft.com/office/drawing/2014/main" id="{EB78B444-6B7C-D89D-4938-609DB7596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244" y="5328087"/>
            <a:ext cx="1008000" cy="5040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834BA13-069B-4BFC-A554-099E44C9979E}"/>
              </a:ext>
            </a:extLst>
          </p:cNvPr>
          <p:cNvCxnSpPr/>
          <p:nvPr/>
        </p:nvCxnSpPr>
        <p:spPr>
          <a:xfrm>
            <a:off x="3672244" y="5328087"/>
            <a:ext cx="0" cy="504000"/>
          </a:xfrm>
          <a:prstGeom prst="line">
            <a:avLst/>
          </a:prstGeom>
          <a:ln w="12700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70EF4271-C285-2F10-560A-0B0F2A34FFDD}"/>
              </a:ext>
            </a:extLst>
          </p:cNvPr>
          <p:cNvSpPr txBox="1">
            <a:spLocks/>
          </p:cNvSpPr>
          <p:nvPr/>
        </p:nvSpPr>
        <p:spPr>
          <a:xfrm>
            <a:off x="720000" y="1368087"/>
            <a:ext cx="10152244" cy="201850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lvl1pPr algn="l" defTabSz="86401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5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1600" dirty="0">
                <a:solidFill>
                  <a:schemeClr val="bg1">
                    <a:alpha val="52000"/>
                  </a:schemeClr>
                </a:solidFill>
              </a:rPr>
              <a:t>Séminaire VerIT du 18 septembre 2025</a:t>
            </a:r>
            <a:endParaRPr lang="fr-FR" sz="1600" b="0" dirty="0">
              <a:solidFill>
                <a:schemeClr val="bg1">
                  <a:alpha val="5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60938D5-3931-D076-E078-5350E0D47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1531"/>
              </p:ext>
            </p:extLst>
          </p:nvPr>
        </p:nvGraphicFramePr>
        <p:xfrm>
          <a:off x="576244" y="1224087"/>
          <a:ext cx="10800000" cy="475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708199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651508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258926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697961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17981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92194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657923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727389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7906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691560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810665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060437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611066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07048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55201815"/>
                    </a:ext>
                  </a:extLst>
                </a:gridCol>
              </a:tblGrid>
              <a:tr h="386343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endParaRPr lang="fr-FR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150625"/>
                  </a:ext>
                </a:extLst>
              </a:tr>
              <a:tr h="386343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Déc.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Janv.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Fév.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Avril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Juillet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r>
                        <a:rPr lang="fr-FR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Août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Sept.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Oct.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Nov.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Déc.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Jan.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Fév.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74928"/>
                  </a:ext>
                </a:extLst>
              </a:tr>
              <a:tr h="3979314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endParaRPr lang="fr-FR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06434"/>
                  </a:ext>
                </a:extLst>
              </a:tr>
            </a:tbl>
          </a:graphicData>
        </a:graphic>
      </p:graphicFrame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C377EA8-3919-2D02-0A6B-2DC9254E57C2}"/>
              </a:ext>
            </a:extLst>
          </p:cNvPr>
          <p:cNvSpPr/>
          <p:nvPr/>
        </p:nvSpPr>
        <p:spPr>
          <a:xfrm>
            <a:off x="576244" y="2808087"/>
            <a:ext cx="720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9642875-4678-DF6E-2846-64BC3F42C44B}"/>
              </a:ext>
            </a:extLst>
          </p:cNvPr>
          <p:cNvSpPr/>
          <p:nvPr/>
        </p:nvSpPr>
        <p:spPr>
          <a:xfrm>
            <a:off x="1296244" y="4176087"/>
            <a:ext cx="1008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36CD8F-E815-51D1-9E53-DF1F6D3A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472"/>
            <a:ext cx="1198112" cy="431057"/>
          </a:xfrm>
        </p:spPr>
        <p:txBody>
          <a:bodyPr/>
          <a:lstStyle/>
          <a:p>
            <a:r>
              <a:rPr lang="fr-FR" dirty="0"/>
              <a:t>USE CASE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17CC3E-ECE2-C688-7BA8-89B234A6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244" y="526622"/>
            <a:ext cx="2949746" cy="458757"/>
          </a:xfrm>
        </p:spPr>
        <p:txBody>
          <a:bodyPr/>
          <a:lstStyle/>
          <a:p>
            <a:r>
              <a:rPr lang="fr-FR" dirty="0"/>
              <a:t>APPLICATION M DU SMMAG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2687C0-C057-2E8E-4644-2D50044263B6}"/>
              </a:ext>
            </a:extLst>
          </p:cNvPr>
          <p:cNvSpPr/>
          <p:nvPr/>
        </p:nvSpPr>
        <p:spPr>
          <a:xfrm>
            <a:off x="576244" y="2448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1. Évaluation Front et Back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A141925-0FD5-1493-F17F-CD04CCB60762}"/>
              </a:ext>
            </a:extLst>
          </p:cNvPr>
          <p:cNvSpPr/>
          <p:nvPr/>
        </p:nvSpPr>
        <p:spPr>
          <a:xfrm>
            <a:off x="576244" y="2808087"/>
            <a:ext cx="72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46DEE5-6859-5874-DE54-DB4CEFFF13DA}"/>
              </a:ext>
            </a:extLst>
          </p:cNvPr>
          <p:cNvSpPr/>
          <p:nvPr/>
        </p:nvSpPr>
        <p:spPr>
          <a:xfrm>
            <a:off x="1296244" y="3816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Audit #1 RGESN + PDA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2FBD3CA-3FB0-C816-D522-7758C1EFD692}"/>
              </a:ext>
            </a:extLst>
          </p:cNvPr>
          <p:cNvSpPr/>
          <p:nvPr/>
        </p:nvSpPr>
        <p:spPr>
          <a:xfrm>
            <a:off x="1296244" y="4176087"/>
            <a:ext cx="72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8130DD04-68AA-74F0-F8D1-43658D961714}"/>
              </a:ext>
            </a:extLst>
          </p:cNvPr>
          <p:cNvSpPr/>
          <p:nvPr/>
        </p:nvSpPr>
        <p:spPr>
          <a:xfrm>
            <a:off x="576244" y="2016087"/>
            <a:ext cx="1296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/>
              <a:t>EXPERTISES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89D0A867-A8C7-BFFE-FF6C-080081DA666B}"/>
              </a:ext>
            </a:extLst>
          </p:cNvPr>
          <p:cNvSpPr/>
          <p:nvPr/>
        </p:nvSpPr>
        <p:spPr>
          <a:xfrm>
            <a:off x="576244" y="3384087"/>
            <a:ext cx="1080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/>
              <a:t>PILOTAGE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EB55BC-B4EB-4C38-D773-778C1AE1CE33}"/>
              </a:ext>
            </a:extLst>
          </p:cNvPr>
          <p:cNvSpPr/>
          <p:nvPr/>
        </p:nvSpPr>
        <p:spPr>
          <a:xfrm>
            <a:off x="2088244" y="4320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COPIL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0A7A396C-3630-2BDE-4592-7A058602CED1}"/>
              </a:ext>
            </a:extLst>
          </p:cNvPr>
          <p:cNvSpPr/>
          <p:nvPr/>
        </p:nvSpPr>
        <p:spPr>
          <a:xfrm>
            <a:off x="2088244" y="417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9A47B47A-CF9D-7EBB-2F4E-7D80E153B620}"/>
              </a:ext>
            </a:extLst>
          </p:cNvPr>
          <p:cNvSpPr/>
          <p:nvPr/>
        </p:nvSpPr>
        <p:spPr>
          <a:xfrm>
            <a:off x="7514123" y="417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63486B-8763-1A49-AD17-EA2AE5CF9134}"/>
              </a:ext>
            </a:extLst>
          </p:cNvPr>
          <p:cNvSpPr/>
          <p:nvPr/>
        </p:nvSpPr>
        <p:spPr>
          <a:xfrm>
            <a:off x="7560244" y="4320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Déclaration #1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5185EFFB-65F2-72F2-4819-50FEB9FD5A0F}"/>
              </a:ext>
            </a:extLst>
          </p:cNvPr>
          <p:cNvSpPr/>
          <p:nvPr/>
        </p:nvSpPr>
        <p:spPr>
          <a:xfrm>
            <a:off x="10800244" y="417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7DD52DE1-6239-9F8F-E469-83AF24D116DE}"/>
              </a:ext>
            </a:extLst>
          </p:cNvPr>
          <p:cNvSpPr/>
          <p:nvPr/>
        </p:nvSpPr>
        <p:spPr>
          <a:xfrm>
            <a:off x="2016244" y="2808087"/>
            <a:ext cx="432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0AF82A-1DE9-2868-BE2B-6DDE4DC5636C}"/>
              </a:ext>
            </a:extLst>
          </p:cNvPr>
          <p:cNvSpPr/>
          <p:nvPr/>
        </p:nvSpPr>
        <p:spPr>
          <a:xfrm>
            <a:off x="2016244" y="2952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Évaluation 8 thématiques RGESN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7AEF4E-BD9E-3E88-B7DE-851CBBF88C42}"/>
              </a:ext>
            </a:extLst>
          </p:cNvPr>
          <p:cNvSpPr/>
          <p:nvPr/>
        </p:nvSpPr>
        <p:spPr>
          <a:xfrm>
            <a:off x="10368244" y="3816087"/>
            <a:ext cx="1008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Déclaration #2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B09CA95-74EA-B5C0-87E2-C498C0C283B6}"/>
              </a:ext>
            </a:extLst>
          </p:cNvPr>
          <p:cNvSpPr/>
          <p:nvPr/>
        </p:nvSpPr>
        <p:spPr>
          <a:xfrm>
            <a:off x="6696244" y="3816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Audit #2 RGESN + PDA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CA53B86B-6572-403D-91FB-7C857E87A698}"/>
              </a:ext>
            </a:extLst>
          </p:cNvPr>
          <p:cNvSpPr/>
          <p:nvPr/>
        </p:nvSpPr>
        <p:spPr>
          <a:xfrm>
            <a:off x="6696244" y="4176087"/>
            <a:ext cx="72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DFF254A0-7A5F-4E3F-894C-49912B7B0113}"/>
              </a:ext>
            </a:extLst>
          </p:cNvPr>
          <p:cNvSpPr/>
          <p:nvPr/>
        </p:nvSpPr>
        <p:spPr>
          <a:xfrm>
            <a:off x="9504244" y="417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BEE58C-441B-F581-5292-B1CC9E3BED45}"/>
              </a:ext>
            </a:extLst>
          </p:cNvPr>
          <p:cNvSpPr/>
          <p:nvPr/>
        </p:nvSpPr>
        <p:spPr>
          <a:xfrm>
            <a:off x="9504244" y="3816087"/>
            <a:ext cx="360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PDA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3A938B3-AA4A-224F-A715-5D2A86913B8B}"/>
              </a:ext>
            </a:extLst>
          </p:cNvPr>
          <p:cNvSpPr/>
          <p:nvPr/>
        </p:nvSpPr>
        <p:spPr>
          <a:xfrm>
            <a:off x="1296244" y="5544087"/>
            <a:ext cx="1008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3A53F-82FF-4258-59C8-74B8BAB7323F}"/>
              </a:ext>
            </a:extLst>
          </p:cNvPr>
          <p:cNvSpPr/>
          <p:nvPr/>
        </p:nvSpPr>
        <p:spPr>
          <a:xfrm>
            <a:off x="2016244" y="5184087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Évolutions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B22AC5B2-2FF7-0525-F087-4722880CB234}"/>
              </a:ext>
            </a:extLst>
          </p:cNvPr>
          <p:cNvSpPr/>
          <p:nvPr/>
        </p:nvSpPr>
        <p:spPr>
          <a:xfrm>
            <a:off x="2016244" y="5544087"/>
            <a:ext cx="864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556B5DA3-4C8A-41F6-C9C2-D252B88BB3C4}"/>
              </a:ext>
            </a:extLst>
          </p:cNvPr>
          <p:cNvSpPr/>
          <p:nvPr/>
        </p:nvSpPr>
        <p:spPr>
          <a:xfrm>
            <a:off x="576244" y="4752087"/>
            <a:ext cx="1728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/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102013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8DE3D27-26E7-D305-5089-DCC48E40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9590"/>
            <a:ext cx="10080000" cy="4617867"/>
          </a:xfrm>
        </p:spPr>
        <p:txBody>
          <a:bodyPr numCol="1"/>
          <a:lstStyle/>
          <a:p>
            <a:r>
              <a:rPr lang="fr-FR" sz="2000" dirty="0"/>
              <a:t>S’adapter au rythme du projet, rechercher les quick wins</a:t>
            </a:r>
          </a:p>
          <a:p>
            <a:r>
              <a:rPr lang="fr-FR" sz="2000" dirty="0"/>
              <a:t>Puis faire évoluer en fonction des visions produit et projet</a:t>
            </a:r>
          </a:p>
          <a:p>
            <a:pPr lvl="2"/>
            <a:r>
              <a:rPr lang="fr-FR" b="1" dirty="0"/>
              <a:t>Stratégie : </a:t>
            </a:r>
            <a:r>
              <a:rPr lang="fr-FR" dirty="0"/>
              <a:t>Objectifs de développement durable</a:t>
            </a:r>
          </a:p>
          <a:p>
            <a:pPr lvl="2"/>
            <a:r>
              <a:rPr lang="fr-FR" b="1" dirty="0"/>
              <a:t>Spécifications : </a:t>
            </a:r>
            <a:r>
              <a:rPr lang="fr-FR" dirty="0"/>
              <a:t>Prise en compte des terminaux anciens (vs préconisations Google)</a:t>
            </a:r>
          </a:p>
          <a:p>
            <a:pPr lvl="2"/>
            <a:r>
              <a:rPr lang="fr-FR" b="1" dirty="0"/>
              <a:t>Architecture : </a:t>
            </a:r>
            <a:r>
              <a:rPr lang="fr-FR" dirty="0"/>
              <a:t>Redéfinition de l’architecture logicielle</a:t>
            </a:r>
          </a:p>
          <a:p>
            <a:pPr lvl="2"/>
            <a:r>
              <a:rPr lang="fr-FR" b="1" dirty="0"/>
              <a:t>UX/UI : </a:t>
            </a:r>
            <a:r>
              <a:rPr lang="fr-FR" dirty="0"/>
              <a:t>Proposer les services à la demande</a:t>
            </a:r>
          </a:p>
          <a:p>
            <a:pPr lvl="2"/>
            <a:r>
              <a:rPr lang="fr-FR" b="1" dirty="0"/>
              <a:t>Contenus : </a:t>
            </a:r>
            <a:r>
              <a:rPr lang="fr-FR" dirty="0"/>
              <a:t>Compression, faible résolution pour les vidéos</a:t>
            </a:r>
          </a:p>
          <a:p>
            <a:pPr lvl="2"/>
            <a:r>
              <a:rPr lang="fr-FR" b="1" dirty="0"/>
              <a:t>Frontend : </a:t>
            </a:r>
            <a:r>
              <a:rPr lang="fr-FR" dirty="0"/>
              <a:t>Bibliothèques partagées (sous l’impulsion de l’écoconception) : gain de performance</a:t>
            </a:r>
          </a:p>
          <a:p>
            <a:pPr lvl="2"/>
            <a:r>
              <a:rPr lang="fr-FR" b="1" dirty="0"/>
              <a:t>Backend : </a:t>
            </a:r>
            <a:r>
              <a:rPr lang="fr-FR" dirty="0"/>
              <a:t>Microservices, </a:t>
            </a:r>
            <a:r>
              <a:rPr lang="fr-FR" dirty="0" err="1"/>
              <a:t>SolR</a:t>
            </a:r>
            <a:endParaRPr lang="fr-FR" dirty="0"/>
          </a:p>
          <a:p>
            <a:pPr lvl="2"/>
            <a:r>
              <a:rPr lang="fr-FR" b="1" dirty="0"/>
              <a:t>Hébergement : </a:t>
            </a:r>
            <a:r>
              <a:rPr lang="fr-FR" dirty="0"/>
              <a:t>Pertinence de l’infra Métropole</a:t>
            </a:r>
          </a:p>
          <a:p>
            <a:pPr lvl="2"/>
            <a:r>
              <a:rPr lang="fr-FR" b="1" dirty="0"/>
              <a:t>Algorithmie : </a:t>
            </a:r>
            <a:r>
              <a:rPr lang="fr-FR" dirty="0"/>
              <a:t>Pas de sujet sur M</a:t>
            </a:r>
          </a:p>
          <a:p>
            <a:pPr lvl="2"/>
            <a:endParaRPr lang="fr-FR" sz="400" dirty="0"/>
          </a:p>
          <a:p>
            <a:r>
              <a:rPr lang="fr-FR" sz="2000" dirty="0"/>
              <a:t>Faciliter le travail des acteurs</a:t>
            </a:r>
          </a:p>
          <a:p>
            <a:r>
              <a:rPr lang="fr-FR" sz="2000" dirty="0"/>
              <a:t>S’appuyer sur l’écoconception pour rechercher une performance de terrain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F9D9630-8BE9-6E6F-AF15-E9CD510C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472"/>
            <a:ext cx="1198112" cy="431057"/>
          </a:xfrm>
        </p:spPr>
        <p:txBody>
          <a:bodyPr/>
          <a:lstStyle/>
          <a:p>
            <a:r>
              <a:rPr lang="fr-FR" dirty="0"/>
              <a:t>USE CASE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339022-E376-4249-76D8-2015A49AE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6244" y="526622"/>
            <a:ext cx="2949746" cy="458757"/>
          </a:xfrm>
        </p:spPr>
        <p:txBody>
          <a:bodyPr/>
          <a:lstStyle/>
          <a:p>
            <a:r>
              <a:rPr lang="fr-FR" dirty="0"/>
              <a:t>APPLICATION M DU SMMAG</a:t>
            </a:r>
          </a:p>
        </p:txBody>
      </p:sp>
    </p:spTree>
    <p:extLst>
      <p:ext uri="{BB962C8B-B14F-4D97-AF65-F5344CB8AC3E}">
        <p14:creationId xmlns:p14="http://schemas.microsoft.com/office/powerpoint/2010/main" val="95370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5F9465-E7EC-F9B2-2D61-FD31AC740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9417"/>
          <a:stretch>
            <a:fillRect/>
          </a:stretch>
        </p:blipFill>
        <p:spPr bwMode="auto">
          <a:xfrm>
            <a:off x="3960244" y="122408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5ECC9A-836D-D1E8-9422-61040CFE1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b="10925"/>
          <a:stretch>
            <a:fillRect/>
          </a:stretch>
        </p:blipFill>
        <p:spPr bwMode="auto">
          <a:xfrm>
            <a:off x="7704244" y="122408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87AFC3-C048-F06D-6E04-FAAE7BEF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33"/>
          <a:stretch>
            <a:fillRect/>
          </a:stretch>
        </p:blipFill>
        <p:spPr>
          <a:xfrm>
            <a:off x="72244" y="1296087"/>
            <a:ext cx="3888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1C97D31-E632-7339-238F-CB5C471D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/>
          <a:stretch>
            <a:fillRect/>
          </a:stretch>
        </p:blipFill>
        <p:spPr>
          <a:xfrm>
            <a:off x="1046717" y="504087"/>
            <a:ext cx="9427054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67ADA7-91AC-430F-4A19-EE743BB1F4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0244" y="1152087"/>
            <a:ext cx="8928244" cy="3241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Les enjeux pour une ESN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Notre feuille de route Écoconception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Notre méthodologie basée sur le RGESN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Freins et leviers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La posture pour un développement éco-responsable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Use case SMMAG : l’application M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C6E7C11-392C-474A-A252-CF472C2AA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6244" y="5328087"/>
            <a:ext cx="864000" cy="52992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94A9AC-E9F2-5DC3-5719-103817430DE2}"/>
              </a:ext>
            </a:extLst>
          </p:cNvPr>
          <p:cNvCxnSpPr/>
          <p:nvPr/>
        </p:nvCxnSpPr>
        <p:spPr>
          <a:xfrm>
            <a:off x="1944244" y="5328087"/>
            <a:ext cx="0" cy="504000"/>
          </a:xfrm>
          <a:prstGeom prst="line">
            <a:avLst/>
          </a:prstGeom>
          <a:ln w="12700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2330E720-B4F7-57CC-DD3A-B8BAC5649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244" y="5328087"/>
            <a:ext cx="1008000" cy="5040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BAFED33-E8B2-2DCB-696D-126A6F68988A}"/>
              </a:ext>
            </a:extLst>
          </p:cNvPr>
          <p:cNvCxnSpPr/>
          <p:nvPr/>
        </p:nvCxnSpPr>
        <p:spPr>
          <a:xfrm>
            <a:off x="3672244" y="5328087"/>
            <a:ext cx="0" cy="504000"/>
          </a:xfrm>
          <a:prstGeom prst="line">
            <a:avLst/>
          </a:prstGeom>
          <a:ln w="12700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0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0A9DB1FD-5F45-E475-4E25-88FB0C695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244" y="539736"/>
            <a:ext cx="6242698" cy="458757"/>
          </a:xfrm>
        </p:spPr>
        <p:txBody>
          <a:bodyPr/>
          <a:lstStyle/>
          <a:p>
            <a:r>
              <a:rPr lang="fr-FR" dirty="0"/>
              <a:t>POURQUOI EMBARQUER L’ÉCOCONCEPTION EN TANT QU’ESN ?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E315279-3569-8993-5592-2ADD8C60B20C}"/>
              </a:ext>
            </a:extLst>
          </p:cNvPr>
          <p:cNvCxnSpPr>
            <a:cxnSpLocks/>
          </p:cNvCxnSpPr>
          <p:nvPr/>
        </p:nvCxnSpPr>
        <p:spPr>
          <a:xfrm>
            <a:off x="2232244" y="1224087"/>
            <a:ext cx="0" cy="144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20D8ADCF-78D3-5368-A96C-F2BAF9D9492E}"/>
              </a:ext>
            </a:extLst>
          </p:cNvPr>
          <p:cNvSpPr txBox="1"/>
          <p:nvPr/>
        </p:nvSpPr>
        <p:spPr>
          <a:xfrm>
            <a:off x="2520244" y="1368087"/>
            <a:ext cx="5705408" cy="117384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b="1" dirty="0"/>
              <a:t>Répondre aux exigences de nos clients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Loi REEN</a:t>
            </a:r>
            <a:endParaRPr lang="fr-FR" sz="1400" dirty="0">
              <a:solidFill>
                <a:srgbClr val="000000"/>
              </a:solidFill>
              <a:latin typeface="Calibri" panose="020F0502020204030204"/>
            </a:endParaRP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Exigences et critères dans les appels d’offre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85 % de notre CA avec le secteur public et semi-public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EE6F09D-8953-AE29-C711-2B24D4B2EFFC}"/>
              </a:ext>
            </a:extLst>
          </p:cNvPr>
          <p:cNvCxnSpPr>
            <a:cxnSpLocks/>
          </p:cNvCxnSpPr>
          <p:nvPr/>
        </p:nvCxnSpPr>
        <p:spPr>
          <a:xfrm>
            <a:off x="2232244" y="2952087"/>
            <a:ext cx="0" cy="144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E09B2A28-0B27-C090-7186-F1BA01633454}"/>
              </a:ext>
            </a:extLst>
          </p:cNvPr>
          <p:cNvSpPr txBox="1"/>
          <p:nvPr/>
        </p:nvSpPr>
        <p:spPr>
          <a:xfrm>
            <a:off x="2520244" y="3096087"/>
            <a:ext cx="4248022" cy="117384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b="1" dirty="0"/>
              <a:t>Renforcer notre marque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Sujet d’intérêt public en ligne avec les valeurs du groupe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Attentes des nouvelles générations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Importance de la marque employeur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27579C4-3B98-589B-146D-3EB9D41F0783}"/>
              </a:ext>
            </a:extLst>
          </p:cNvPr>
          <p:cNvCxnSpPr>
            <a:cxnSpLocks/>
          </p:cNvCxnSpPr>
          <p:nvPr/>
        </p:nvCxnSpPr>
        <p:spPr>
          <a:xfrm>
            <a:off x="2232244" y="4680087"/>
            <a:ext cx="0" cy="144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87B8DAE3-B5F6-D4C0-2698-394E3265C8A3}"/>
              </a:ext>
            </a:extLst>
          </p:cNvPr>
          <p:cNvSpPr txBox="1"/>
          <p:nvPr/>
        </p:nvSpPr>
        <p:spPr>
          <a:xfrm>
            <a:off x="2520244" y="4802240"/>
            <a:ext cx="8710424" cy="11738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b="1" dirty="0"/>
              <a:t>Utiliser l’écoconception comme levier de compétitivité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Bonnes pratiques de qualité, performance et sécurité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Différenciation compétitive</a:t>
            </a:r>
          </a:p>
          <a:p>
            <a:pPr marL="144000" marR="0" lvl="2" indent="-144000" algn="l" defTabSz="864017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CC0066"/>
              </a:buClr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Socle de compétences + partenariat avec agences spécialisées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1FBAE94-E591-9F4F-517C-3B9DDF996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244" y="1584087"/>
            <a:ext cx="864000" cy="864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E2B8D80F-6163-87D8-D32F-A5550203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244" y="3168087"/>
            <a:ext cx="864000" cy="864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B049C575-3CEC-1866-ED24-208059F5D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244" y="4968087"/>
            <a:ext cx="864000" cy="864000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B5927B82-6D2B-8556-CBF3-2FBE11FC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472"/>
            <a:ext cx="1391435" cy="431057"/>
          </a:xfrm>
        </p:spPr>
        <p:txBody>
          <a:bodyPr/>
          <a:lstStyle/>
          <a:p>
            <a:r>
              <a:rPr lang="fr-FR" dirty="0"/>
              <a:t>LES ENJEUX</a:t>
            </a:r>
          </a:p>
        </p:txBody>
      </p:sp>
    </p:spTree>
    <p:extLst>
      <p:ext uri="{BB962C8B-B14F-4D97-AF65-F5344CB8AC3E}">
        <p14:creationId xmlns:p14="http://schemas.microsoft.com/office/powerpoint/2010/main" val="387670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9608B5C-BA42-A7F9-1A73-4CA72390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94DD583-7771-72E3-3AD7-89724FD44234}"/>
              </a:ext>
            </a:extLst>
          </p:cNvPr>
          <p:cNvSpPr txBox="1">
            <a:spLocks/>
          </p:cNvSpPr>
          <p:nvPr/>
        </p:nvSpPr>
        <p:spPr>
          <a:xfrm>
            <a:off x="4262482" y="3438514"/>
            <a:ext cx="3168000" cy="22698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L’entreprise idéale pour les 18-24 ans est celle </a:t>
            </a:r>
            <a:r>
              <a:rPr lang="fr-FR" sz="2000" b="1" dirty="0">
                <a:solidFill>
                  <a:schemeClr val="tx1"/>
                </a:solidFill>
              </a:rPr>
              <a:t>qui s’implique dans les problématiques sociétales, </a:t>
            </a:r>
            <a:r>
              <a:rPr lang="fr-FR" sz="2000" dirty="0">
                <a:solidFill>
                  <a:schemeClr val="tx1"/>
                </a:solidFill>
              </a:rPr>
              <a:t>à commencer par l’environnement.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050" dirty="0">
                <a:solidFill>
                  <a:schemeClr val="tx1"/>
                </a:solidFill>
              </a:rPr>
              <a:t>Étude BVA pour la Fondation Jean Jaurès et la MACIF menée auprès de 1 000 français de 18 à 24 ans en décembre 2021 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F901802-6EDD-0334-3A83-7E702FF74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007958"/>
              </p:ext>
            </p:extLst>
          </p:nvPr>
        </p:nvGraphicFramePr>
        <p:xfrm>
          <a:off x="3814103" y="1224087"/>
          <a:ext cx="2160000" cy="213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F74AD3D-4227-27FB-02FE-741A1FF99DC6}"/>
              </a:ext>
            </a:extLst>
          </p:cNvPr>
          <p:cNvSpPr txBox="1">
            <a:spLocks/>
          </p:cNvSpPr>
          <p:nvPr/>
        </p:nvSpPr>
        <p:spPr>
          <a:xfrm>
            <a:off x="5686104" y="1803340"/>
            <a:ext cx="1362006" cy="954107"/>
          </a:xfrm>
          <a:prstGeom prst="rect">
            <a:avLst/>
          </a:prstGeom>
        </p:spPr>
        <p:txBody>
          <a:bodyPr wrap="square" rIns="0" numCol="1">
            <a:sp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4000" dirty="0">
                <a:solidFill>
                  <a:schemeClr val="bg2"/>
                </a:solidFill>
              </a:rPr>
              <a:t>29 %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des 18-24 ans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BFE4D52F-1482-AD6A-B3E3-9DFEF3D32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752504"/>
              </p:ext>
            </p:extLst>
          </p:nvPr>
        </p:nvGraphicFramePr>
        <p:xfrm>
          <a:off x="288243" y="1224087"/>
          <a:ext cx="2160000" cy="213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6E733053-A290-7A6C-C27A-7A8D42210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001905"/>
              </p:ext>
            </p:extLst>
          </p:nvPr>
        </p:nvGraphicFramePr>
        <p:xfrm>
          <a:off x="7385167" y="1224087"/>
          <a:ext cx="2160000" cy="213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68A9AE21-A47E-E858-FF19-9B6B65B2AEC1}"/>
              </a:ext>
            </a:extLst>
          </p:cNvPr>
          <p:cNvSpPr txBox="1">
            <a:spLocks/>
          </p:cNvSpPr>
          <p:nvPr/>
        </p:nvSpPr>
        <p:spPr>
          <a:xfrm>
            <a:off x="2160244" y="1803340"/>
            <a:ext cx="1503866" cy="954107"/>
          </a:xfrm>
          <a:prstGeom prst="rect">
            <a:avLst/>
          </a:prstGeom>
        </p:spPr>
        <p:txBody>
          <a:bodyPr wrap="square" rIns="0" numCol="1">
            <a:sp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4000" dirty="0">
                <a:solidFill>
                  <a:schemeClr val="bg2"/>
                </a:solidFill>
              </a:rPr>
              <a:t>65 %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de la population</a:t>
            </a:r>
          </a:p>
        </p:txBody>
      </p:sp>
      <p:sp>
        <p:nvSpPr>
          <p:cNvPr id="51" name="Espace réservé du contenu 5">
            <a:extLst>
              <a:ext uri="{FF2B5EF4-FFF2-40B4-BE49-F238E27FC236}">
                <a16:creationId xmlns:a16="http://schemas.microsoft.com/office/drawing/2014/main" id="{449BFED2-3014-D4D3-B743-C3084DF90816}"/>
              </a:ext>
            </a:extLst>
          </p:cNvPr>
          <p:cNvSpPr txBox="1">
            <a:spLocks/>
          </p:cNvSpPr>
          <p:nvPr/>
        </p:nvSpPr>
        <p:spPr>
          <a:xfrm>
            <a:off x="9257168" y="1803340"/>
            <a:ext cx="1750942" cy="954107"/>
          </a:xfrm>
          <a:prstGeom prst="rect">
            <a:avLst/>
          </a:prstGeom>
        </p:spPr>
        <p:txBody>
          <a:bodyPr wrap="square" rIns="0" numCol="1">
            <a:sp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4000" dirty="0">
                <a:solidFill>
                  <a:schemeClr val="bg2"/>
                </a:solidFill>
              </a:rPr>
              <a:t>18 %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des jeunes talents</a:t>
            </a:r>
          </a:p>
        </p:txBody>
      </p:sp>
      <p:sp>
        <p:nvSpPr>
          <p:cNvPr id="55" name="Espace réservé du texte 24">
            <a:extLst>
              <a:ext uri="{FF2B5EF4-FFF2-40B4-BE49-F238E27FC236}">
                <a16:creationId xmlns:a16="http://schemas.microsoft.com/office/drawing/2014/main" id="{AC6CB976-494E-AC52-7ECC-F81815841768}"/>
              </a:ext>
            </a:extLst>
          </p:cNvPr>
          <p:cNvSpPr txBox="1">
            <a:spLocks/>
          </p:cNvSpPr>
          <p:nvPr/>
        </p:nvSpPr>
        <p:spPr>
          <a:xfrm>
            <a:off x="648244" y="3438514"/>
            <a:ext cx="3168000" cy="19620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désire travailler pour </a:t>
            </a:r>
            <a:r>
              <a:rPr lang="fr-FR" sz="2000" b="1" dirty="0">
                <a:solidFill>
                  <a:schemeClr val="tx1"/>
                </a:solidFill>
              </a:rPr>
              <a:t>une entreprise qui a une conscience </a:t>
            </a:r>
            <a:r>
              <a:rPr lang="fr-FR" sz="2000" dirty="0">
                <a:solidFill>
                  <a:schemeClr val="tx1"/>
                </a:solidFill>
              </a:rPr>
              <a:t>sociale et environnementale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050" dirty="0">
                <a:solidFill>
                  <a:schemeClr val="tx1"/>
                </a:solidFill>
              </a:rPr>
              <a:t>Étude PWC menée auprès de 10 000 personnes en Allemagne, Chine, États-Unis, Inde et Royaume-Uni en 2022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F1B1F200-3BF5-1DB4-7C09-66EFC7CE389E}"/>
              </a:ext>
            </a:extLst>
          </p:cNvPr>
          <p:cNvCxnSpPr>
            <a:cxnSpLocks/>
          </p:cNvCxnSpPr>
          <p:nvPr/>
        </p:nvCxnSpPr>
        <p:spPr>
          <a:xfrm>
            <a:off x="4248244" y="3171340"/>
            <a:ext cx="316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E2B527A-F0B0-A53F-FEE7-B00997770B5C}"/>
              </a:ext>
            </a:extLst>
          </p:cNvPr>
          <p:cNvCxnSpPr>
            <a:cxnSpLocks/>
          </p:cNvCxnSpPr>
          <p:nvPr/>
        </p:nvCxnSpPr>
        <p:spPr>
          <a:xfrm>
            <a:off x="7848244" y="3171340"/>
            <a:ext cx="316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CEB8526-C71C-0050-E90C-EB696F280784}"/>
              </a:ext>
            </a:extLst>
          </p:cNvPr>
          <p:cNvCxnSpPr>
            <a:cxnSpLocks/>
          </p:cNvCxnSpPr>
          <p:nvPr/>
        </p:nvCxnSpPr>
        <p:spPr>
          <a:xfrm>
            <a:off x="648244" y="3171340"/>
            <a:ext cx="316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24">
            <a:extLst>
              <a:ext uri="{FF2B5EF4-FFF2-40B4-BE49-F238E27FC236}">
                <a16:creationId xmlns:a16="http://schemas.microsoft.com/office/drawing/2014/main" id="{999C0198-7E06-6A66-CA4C-2B1D969398A1}"/>
              </a:ext>
            </a:extLst>
          </p:cNvPr>
          <p:cNvSpPr txBox="1">
            <a:spLocks/>
          </p:cNvSpPr>
          <p:nvPr/>
        </p:nvSpPr>
        <p:spPr>
          <a:xfrm>
            <a:off x="7848244" y="3438514"/>
            <a:ext cx="3168000" cy="16850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Des jeunes talents croient que leur employeur </a:t>
            </a:r>
            <a:r>
              <a:rPr lang="fr-FR" sz="2000" b="1" dirty="0">
                <a:solidFill>
                  <a:schemeClr val="tx1"/>
                </a:solidFill>
              </a:rPr>
              <a:t>s’engage vraiment.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Étude Deloitte </a:t>
            </a:r>
            <a:r>
              <a:rPr lang="en-US" sz="1050" dirty="0" err="1">
                <a:solidFill>
                  <a:schemeClr val="tx1"/>
                </a:solidFill>
              </a:rPr>
              <a:t>auprès</a:t>
            </a:r>
            <a:r>
              <a:rPr lang="en-US" sz="1050" dirty="0">
                <a:solidFill>
                  <a:schemeClr val="tx1"/>
                </a:solidFill>
              </a:rPr>
              <a:t> de 14 808 Gen Z and 8 412 millennials dans 46menée pays entre </a:t>
            </a:r>
            <a:r>
              <a:rPr lang="en-US" sz="1050" dirty="0" err="1">
                <a:solidFill>
                  <a:schemeClr val="tx1"/>
                </a:solidFill>
              </a:rPr>
              <a:t>novembre</a:t>
            </a:r>
            <a:r>
              <a:rPr lang="en-US" sz="1050" dirty="0">
                <a:solidFill>
                  <a:schemeClr val="tx1"/>
                </a:solidFill>
              </a:rPr>
              <a:t> 2021 et Janvier 2022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CA7C4C6B-D1C3-3FD7-B407-D47C9356E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244" y="576087"/>
            <a:ext cx="2890004" cy="386054"/>
          </a:xfrm>
        </p:spPr>
        <p:txBody>
          <a:bodyPr/>
          <a:lstStyle/>
          <a:p>
            <a:r>
              <a:rPr lang="fr-FR" dirty="0"/>
              <a:t>RENFORCER NOTRE MARQUE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F6144ABE-9C37-B549-A648-73412079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472"/>
            <a:ext cx="1391435" cy="431057"/>
          </a:xfrm>
        </p:spPr>
        <p:txBody>
          <a:bodyPr/>
          <a:lstStyle/>
          <a:p>
            <a:r>
              <a:rPr lang="fr-FR" dirty="0"/>
              <a:t>LES ENJEUX</a:t>
            </a:r>
          </a:p>
        </p:txBody>
      </p:sp>
    </p:spTree>
    <p:extLst>
      <p:ext uri="{BB962C8B-B14F-4D97-AF65-F5344CB8AC3E}">
        <p14:creationId xmlns:p14="http://schemas.microsoft.com/office/powerpoint/2010/main" val="35747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C506E78F-7031-E68A-F9CC-6620C82F9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590825"/>
              </p:ext>
            </p:extLst>
          </p:nvPr>
        </p:nvGraphicFramePr>
        <p:xfrm>
          <a:off x="576244" y="1224087"/>
          <a:ext cx="10368000" cy="486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1972074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3575750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91517459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590347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27195200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8520242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0290560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197974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75520181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7594895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880713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20080918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67935747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83851328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1571436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18136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11490967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6498698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1089252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98342056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17279930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9085838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5961227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63784438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49322172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06171543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9423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90855533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90960835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0164223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7759549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4352998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9327059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9909775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111813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0210401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9723747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6404804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67164466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850074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75763644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70517008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471224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7857139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576124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133186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155306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1056707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09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28699"/>
                  </a:ext>
                </a:extLst>
              </a:tr>
              <a:tr h="4320000"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06434"/>
                  </a:ext>
                </a:extLst>
              </a:tr>
            </a:tbl>
          </a:graphicData>
        </a:graphic>
      </p:graphicFrame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08C815F-A4F3-46E4-9D2F-3DD65EAD8EC4}"/>
              </a:ext>
            </a:extLst>
          </p:cNvPr>
          <p:cNvSpPr/>
          <p:nvPr/>
        </p:nvSpPr>
        <p:spPr>
          <a:xfrm>
            <a:off x="576244" y="2232087"/>
            <a:ext cx="10368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90376F71-FF0D-6748-ADC7-06AB7E8D1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3162" y="576087"/>
            <a:ext cx="3281008" cy="386054"/>
          </a:xfrm>
        </p:spPr>
        <p:txBody>
          <a:bodyPr/>
          <a:lstStyle/>
          <a:p>
            <a:r>
              <a:rPr lang="fr-FR" dirty="0"/>
              <a:t>MISE EN PLACE DE NOTRE OFFRE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9269F-A6EA-F0CD-2769-132F5441FAFD}"/>
              </a:ext>
            </a:extLst>
          </p:cNvPr>
          <p:cNvSpPr/>
          <p:nvPr/>
        </p:nvSpPr>
        <p:spPr>
          <a:xfrm>
            <a:off x="1512244" y="3476419"/>
            <a:ext cx="990656" cy="288147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400" b="1" kern="0" dirty="0"/>
              <a:t>Gouvernance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8D627-6A33-3DE7-BD70-48BE39D7DABB}"/>
              </a:ext>
            </a:extLst>
          </p:cNvPr>
          <p:cNvSpPr/>
          <p:nvPr/>
        </p:nvSpPr>
        <p:spPr>
          <a:xfrm>
            <a:off x="3816244" y="5616087"/>
            <a:ext cx="1082027" cy="288147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400" b="1" kern="0" dirty="0"/>
              <a:t>Évangélisation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4F1E56-7AED-4441-B151-8012D77D89BC}"/>
              </a:ext>
            </a:extLst>
          </p:cNvPr>
          <p:cNvSpPr/>
          <p:nvPr/>
        </p:nvSpPr>
        <p:spPr>
          <a:xfrm>
            <a:off x="2304244" y="4536087"/>
            <a:ext cx="387927" cy="288147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400" b="1" kern="0" dirty="0"/>
              <a:t>Offre</a:t>
            </a:r>
            <a:endParaRPr lang="fr-FR" sz="1400" b="1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A14028D-CA2A-2366-43B8-B68963A9CC46}"/>
              </a:ext>
            </a:extLst>
          </p:cNvPr>
          <p:cNvSpPr/>
          <p:nvPr/>
        </p:nvSpPr>
        <p:spPr>
          <a:xfrm>
            <a:off x="1440244" y="3312087"/>
            <a:ext cx="9504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7B067A3-D197-2257-B963-D805FF383C38}"/>
              </a:ext>
            </a:extLst>
          </p:cNvPr>
          <p:cNvSpPr/>
          <p:nvPr/>
        </p:nvSpPr>
        <p:spPr>
          <a:xfrm>
            <a:off x="3816244" y="5472087"/>
            <a:ext cx="7128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AE4D426-2197-A0DF-660C-740CB18FC40B}"/>
              </a:ext>
            </a:extLst>
          </p:cNvPr>
          <p:cNvSpPr/>
          <p:nvPr/>
        </p:nvSpPr>
        <p:spPr>
          <a:xfrm>
            <a:off x="4032244" y="547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BF1EB50-C4D4-BA49-09DC-A08F1F4BE0D7}"/>
              </a:ext>
            </a:extLst>
          </p:cNvPr>
          <p:cNvSpPr/>
          <p:nvPr/>
        </p:nvSpPr>
        <p:spPr>
          <a:xfrm>
            <a:off x="2304244" y="4392087"/>
            <a:ext cx="864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60AA80C-72A4-6A59-960C-BCD6E0E22AC1}"/>
              </a:ext>
            </a:extLst>
          </p:cNvPr>
          <p:cNvSpPr/>
          <p:nvPr/>
        </p:nvSpPr>
        <p:spPr>
          <a:xfrm>
            <a:off x="3384244" y="4608087"/>
            <a:ext cx="1512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88F0591-2C68-3482-1440-5A9DFF524896}"/>
              </a:ext>
            </a:extLst>
          </p:cNvPr>
          <p:cNvSpPr/>
          <p:nvPr/>
        </p:nvSpPr>
        <p:spPr>
          <a:xfrm>
            <a:off x="2304244" y="3312087"/>
            <a:ext cx="86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CDBEE84-338A-D465-9285-9279AB20864D}"/>
              </a:ext>
            </a:extLst>
          </p:cNvPr>
          <p:cNvSpPr/>
          <p:nvPr/>
        </p:nvSpPr>
        <p:spPr>
          <a:xfrm>
            <a:off x="3384244" y="331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9E35E-E5C3-4D2C-5650-777F4BEA8B64}"/>
              </a:ext>
            </a:extLst>
          </p:cNvPr>
          <p:cNvSpPr/>
          <p:nvPr/>
        </p:nvSpPr>
        <p:spPr>
          <a:xfrm>
            <a:off x="2304244" y="2880087"/>
            <a:ext cx="886461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Constitution du </a:t>
            </a:r>
          </a:p>
          <a:p>
            <a:r>
              <a:rPr lang="fr-FR" sz="1000" kern="0" dirty="0"/>
              <a:t>groupe de travail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B9A7B-DA10-438E-D0A0-30E73ADABAFD}"/>
              </a:ext>
            </a:extLst>
          </p:cNvPr>
          <p:cNvSpPr/>
          <p:nvPr/>
        </p:nvSpPr>
        <p:spPr>
          <a:xfrm>
            <a:off x="3672244" y="5184087"/>
            <a:ext cx="540212" cy="226591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Webinaire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DE6A13-B80B-430F-00DC-7FBA263EEEE7}"/>
              </a:ext>
            </a:extLst>
          </p:cNvPr>
          <p:cNvSpPr/>
          <p:nvPr/>
        </p:nvSpPr>
        <p:spPr>
          <a:xfrm>
            <a:off x="2376244" y="3940394"/>
            <a:ext cx="565861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Mission</a:t>
            </a:r>
            <a:br>
              <a:rPr lang="fr-FR" sz="1000" kern="0" dirty="0"/>
            </a:br>
            <a:r>
              <a:rPr lang="fr-FR" sz="1000" kern="0" dirty="0"/>
              <a:t>Strasbourg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F49371-08BD-C320-07BC-253D63FD00E6}"/>
              </a:ext>
            </a:extLst>
          </p:cNvPr>
          <p:cNvSpPr/>
          <p:nvPr/>
        </p:nvSpPr>
        <p:spPr>
          <a:xfrm>
            <a:off x="4286022" y="3940394"/>
            <a:ext cx="1186222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Mission</a:t>
            </a:r>
          </a:p>
          <a:p>
            <a:r>
              <a:rPr lang="fr-FR" sz="1000" kern="0" dirty="0"/>
              <a:t>Ministère de l’écologie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A98375-F4F3-AF74-577D-158B7E554F3A}"/>
              </a:ext>
            </a:extLst>
          </p:cNvPr>
          <p:cNvSpPr/>
          <p:nvPr/>
        </p:nvSpPr>
        <p:spPr>
          <a:xfrm>
            <a:off x="4248244" y="4393022"/>
            <a:ext cx="864000" cy="1430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696340E-7175-729C-3D8A-44E75B186D32}"/>
              </a:ext>
            </a:extLst>
          </p:cNvPr>
          <p:cNvSpPr/>
          <p:nvPr/>
        </p:nvSpPr>
        <p:spPr>
          <a:xfrm>
            <a:off x="4896244" y="5472087"/>
            <a:ext cx="36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0D048D-C2E1-4CC6-CD49-E20019E65AEA}"/>
              </a:ext>
            </a:extLst>
          </p:cNvPr>
          <p:cNvSpPr/>
          <p:nvPr/>
        </p:nvSpPr>
        <p:spPr>
          <a:xfrm>
            <a:off x="4536244" y="4896087"/>
            <a:ext cx="1166986" cy="534368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Conférence</a:t>
            </a:r>
            <a:br>
              <a:rPr lang="fr-FR" sz="1000" kern="0" dirty="0"/>
            </a:br>
            <a:r>
              <a:rPr lang="fr-FR" sz="1000" kern="0" dirty="0"/>
              <a:t>ADIRA</a:t>
            </a:r>
          </a:p>
          <a:p>
            <a:r>
              <a:rPr lang="fr-FR" sz="1000" kern="0" dirty="0"/>
              <a:t>Université Mont-Blanc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015461B-60C6-8B60-F4BF-38624518F70D}"/>
              </a:ext>
            </a:extLst>
          </p:cNvPr>
          <p:cNvSpPr/>
          <p:nvPr/>
        </p:nvSpPr>
        <p:spPr>
          <a:xfrm>
            <a:off x="4536244" y="547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13DCB7-1C3F-10EA-7A5B-0362DCDB954B}"/>
              </a:ext>
            </a:extLst>
          </p:cNvPr>
          <p:cNvSpPr/>
          <p:nvPr/>
        </p:nvSpPr>
        <p:spPr>
          <a:xfrm>
            <a:off x="5040244" y="5616087"/>
            <a:ext cx="729367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Interventions </a:t>
            </a:r>
          </a:p>
          <a:p>
            <a:r>
              <a:rPr lang="fr-FR" sz="1000" kern="0" dirty="0"/>
              <a:t>Soirée agence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9D27DE-CB0A-D96D-D8D4-C4CD50E96610}"/>
              </a:ext>
            </a:extLst>
          </p:cNvPr>
          <p:cNvSpPr/>
          <p:nvPr/>
        </p:nvSpPr>
        <p:spPr>
          <a:xfrm>
            <a:off x="3384244" y="2880087"/>
            <a:ext cx="572273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Restitution</a:t>
            </a:r>
            <a:br>
              <a:rPr lang="fr-FR" sz="1000" kern="0" dirty="0"/>
            </a:br>
            <a:r>
              <a:rPr lang="fr-FR" sz="1000" kern="0" dirty="0"/>
              <a:t>Direction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313DCF9-2FEF-8821-087F-0FADA6DA4D2C}"/>
              </a:ext>
            </a:extLst>
          </p:cNvPr>
          <p:cNvSpPr/>
          <p:nvPr/>
        </p:nvSpPr>
        <p:spPr>
          <a:xfrm>
            <a:off x="7056244" y="3312087"/>
            <a:ext cx="432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12CEDF-3353-34F7-5B9F-16E349923D6E}"/>
              </a:ext>
            </a:extLst>
          </p:cNvPr>
          <p:cNvSpPr/>
          <p:nvPr/>
        </p:nvSpPr>
        <p:spPr>
          <a:xfrm>
            <a:off x="7056244" y="2899780"/>
            <a:ext cx="766235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Collège CDS</a:t>
            </a:r>
          </a:p>
          <a:p>
            <a:r>
              <a:rPr lang="fr-FR" sz="1000" kern="0" dirty="0"/>
              <a:t>Écoconception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EB2A5C4-223A-D34D-904B-625598007228}"/>
              </a:ext>
            </a:extLst>
          </p:cNvPr>
          <p:cNvSpPr/>
          <p:nvPr/>
        </p:nvSpPr>
        <p:spPr>
          <a:xfrm>
            <a:off x="6192244" y="547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39342-0701-F246-7E1C-5E8E986F91ED}"/>
              </a:ext>
            </a:extLst>
          </p:cNvPr>
          <p:cNvSpPr/>
          <p:nvPr/>
        </p:nvSpPr>
        <p:spPr>
          <a:xfrm>
            <a:off x="6192244" y="5616087"/>
            <a:ext cx="703719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REX</a:t>
            </a:r>
            <a:br>
              <a:rPr lang="fr-FR" sz="1000" kern="0" dirty="0"/>
            </a:br>
            <a:r>
              <a:rPr lang="fr-FR" sz="1000" kern="0" dirty="0"/>
              <a:t>commerciaux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2C82EA5-BF16-CC24-BD55-F4863953609F}"/>
              </a:ext>
            </a:extLst>
          </p:cNvPr>
          <p:cNvSpPr/>
          <p:nvPr/>
        </p:nvSpPr>
        <p:spPr>
          <a:xfrm>
            <a:off x="2304244" y="4392087"/>
            <a:ext cx="432000" cy="14321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8B8B1A-59A8-BE2F-B4FE-8F46B564D00C}"/>
              </a:ext>
            </a:extLst>
          </p:cNvPr>
          <p:cNvSpPr/>
          <p:nvPr/>
        </p:nvSpPr>
        <p:spPr>
          <a:xfrm>
            <a:off x="3384244" y="3940394"/>
            <a:ext cx="484107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Mission</a:t>
            </a:r>
            <a:br>
              <a:rPr lang="fr-FR" sz="1000" kern="0" dirty="0"/>
            </a:br>
            <a:r>
              <a:rPr lang="fr-FR" sz="1000" kern="0" dirty="0"/>
              <a:t>Grenoble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0B9F56F-D8FE-2BC9-5D75-F9D56CC9C410}"/>
              </a:ext>
            </a:extLst>
          </p:cNvPr>
          <p:cNvSpPr/>
          <p:nvPr/>
        </p:nvSpPr>
        <p:spPr>
          <a:xfrm>
            <a:off x="1440244" y="331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F9082B-64CF-C3F9-4D2A-969DD8A7BED7}"/>
              </a:ext>
            </a:extLst>
          </p:cNvPr>
          <p:cNvSpPr/>
          <p:nvPr/>
        </p:nvSpPr>
        <p:spPr>
          <a:xfrm>
            <a:off x="1440244" y="2880087"/>
            <a:ext cx="408766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Kick-Off</a:t>
            </a:r>
          </a:p>
          <a:p>
            <a:r>
              <a:rPr lang="fr-FR" sz="1000" kern="0" dirty="0"/>
              <a:t>DG/UX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63BE7CB9-61A9-F4D1-8743-9036826989DF}"/>
              </a:ext>
            </a:extLst>
          </p:cNvPr>
          <p:cNvSpPr/>
          <p:nvPr/>
        </p:nvSpPr>
        <p:spPr>
          <a:xfrm>
            <a:off x="5544244" y="547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DFB8B8-8D80-A116-4302-C03ECF6BC5A9}"/>
              </a:ext>
            </a:extLst>
          </p:cNvPr>
          <p:cNvSpPr/>
          <p:nvPr/>
        </p:nvSpPr>
        <p:spPr>
          <a:xfrm>
            <a:off x="5544244" y="4824087"/>
            <a:ext cx="339837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Canal </a:t>
            </a:r>
            <a:br>
              <a:rPr lang="fr-FR" sz="1000" kern="0" dirty="0"/>
            </a:br>
            <a:r>
              <a:rPr lang="fr-FR" sz="1000" kern="0" dirty="0"/>
              <a:t>Teams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C5BC37-4644-0532-D5F1-E42E58040DCB}"/>
              </a:ext>
            </a:extLst>
          </p:cNvPr>
          <p:cNvSpPr/>
          <p:nvPr/>
        </p:nvSpPr>
        <p:spPr>
          <a:xfrm>
            <a:off x="7488244" y="5616087"/>
            <a:ext cx="1017907" cy="226591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Tech Talk biannuels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82179E6-CA19-0D22-5AD8-3C44709D7339}"/>
              </a:ext>
            </a:extLst>
          </p:cNvPr>
          <p:cNvSpPr/>
          <p:nvPr/>
        </p:nvSpPr>
        <p:spPr>
          <a:xfrm>
            <a:off x="7488244" y="5472087"/>
            <a:ext cx="3456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5F743836-F113-D509-E4C3-1072F020E04C}"/>
              </a:ext>
            </a:extLst>
          </p:cNvPr>
          <p:cNvSpPr/>
          <p:nvPr/>
        </p:nvSpPr>
        <p:spPr>
          <a:xfrm>
            <a:off x="8136244" y="331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B3B214-7BFF-BF73-396E-AFE05B053F46}"/>
              </a:ext>
            </a:extLst>
          </p:cNvPr>
          <p:cNvSpPr/>
          <p:nvPr/>
        </p:nvSpPr>
        <p:spPr>
          <a:xfrm>
            <a:off x="8136244" y="2899780"/>
            <a:ext cx="1006686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Intégration</a:t>
            </a:r>
          </a:p>
          <a:p>
            <a:r>
              <a:rPr lang="fr-FR" sz="1000" kern="0" dirty="0"/>
              <a:t>au Système Qualité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571958CC-302F-2C62-BDD6-FA799E930633}"/>
              </a:ext>
            </a:extLst>
          </p:cNvPr>
          <p:cNvSpPr/>
          <p:nvPr/>
        </p:nvSpPr>
        <p:spPr>
          <a:xfrm>
            <a:off x="8568244" y="439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4DB8B4-84F2-211E-E911-FE72750699BC}"/>
              </a:ext>
            </a:extLst>
          </p:cNvPr>
          <p:cNvSpPr/>
          <p:nvPr/>
        </p:nvSpPr>
        <p:spPr>
          <a:xfrm>
            <a:off x="8568244" y="3960087"/>
            <a:ext cx="665247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Formation</a:t>
            </a:r>
          </a:p>
          <a:p>
            <a:r>
              <a:rPr lang="fr-FR" sz="1000" kern="0" dirty="0"/>
              <a:t>des CP et DP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CEBBAAB1-95CC-414F-886A-1A5FC933D82B}"/>
              </a:ext>
            </a:extLst>
          </p:cNvPr>
          <p:cNvSpPr/>
          <p:nvPr/>
        </p:nvSpPr>
        <p:spPr>
          <a:xfrm>
            <a:off x="9432244" y="2232087"/>
            <a:ext cx="1512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44C0AC7-525D-F3DA-08E9-E5955DEF7C5D}"/>
              </a:ext>
            </a:extLst>
          </p:cNvPr>
          <p:cNvSpPr/>
          <p:nvPr/>
        </p:nvSpPr>
        <p:spPr>
          <a:xfrm>
            <a:off x="9432244" y="1800087"/>
            <a:ext cx="1497205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Premières demandes d’audit</a:t>
            </a:r>
          </a:p>
          <a:p>
            <a:r>
              <a:rPr lang="fr-FR" sz="1000" kern="0" dirty="0"/>
              <a:t>dans les CDC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14CE6FD4-D917-9714-AC11-A64D8E7E9C4B}"/>
              </a:ext>
            </a:extLst>
          </p:cNvPr>
          <p:cNvSpPr/>
          <p:nvPr/>
        </p:nvSpPr>
        <p:spPr>
          <a:xfrm>
            <a:off x="7272244" y="4392087"/>
            <a:ext cx="108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BF299C-7BD8-C674-1828-93664C98407B}"/>
              </a:ext>
            </a:extLst>
          </p:cNvPr>
          <p:cNvSpPr/>
          <p:nvPr/>
        </p:nvSpPr>
        <p:spPr>
          <a:xfrm>
            <a:off x="7272244" y="3960087"/>
            <a:ext cx="1019510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Argumentaires AVV</a:t>
            </a:r>
          </a:p>
          <a:p>
            <a:r>
              <a:rPr lang="fr-FR" sz="1000" kern="0" dirty="0"/>
              <a:t>et méthodologie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EE9541B-8C8C-FBF6-16F0-1A5DAFC51C70}"/>
              </a:ext>
            </a:extLst>
          </p:cNvPr>
          <p:cNvSpPr/>
          <p:nvPr/>
        </p:nvSpPr>
        <p:spPr>
          <a:xfrm>
            <a:off x="576244" y="2232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5E424A-0873-8F48-7EAA-9790626C5774}"/>
              </a:ext>
            </a:extLst>
          </p:cNvPr>
          <p:cNvSpPr/>
          <p:nvPr/>
        </p:nvSpPr>
        <p:spPr>
          <a:xfrm>
            <a:off x="576244" y="1800087"/>
            <a:ext cx="648000" cy="380480"/>
          </a:xfrm>
          <a:prstGeom prst="rect">
            <a:avLst/>
          </a:prstGeom>
        </p:spPr>
        <p:txBody>
          <a:bodyPr wrap="square" lIns="0" tIns="72000" rIns="0" bIns="0">
            <a:spAutoFit/>
          </a:bodyPr>
          <a:lstStyle/>
          <a:p>
            <a:r>
              <a:rPr lang="fr-FR" sz="1000" kern="0" dirty="0"/>
              <a:t>Adoption de la loi REEN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129403-035D-C3EB-C01A-453FA25E86C8}"/>
              </a:ext>
            </a:extLst>
          </p:cNvPr>
          <p:cNvSpPr/>
          <p:nvPr/>
        </p:nvSpPr>
        <p:spPr>
          <a:xfrm>
            <a:off x="576244" y="2376087"/>
            <a:ext cx="2983189" cy="288147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400" b="1" kern="0" dirty="0"/>
              <a:t>Environnement législatif et économique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54B7D52-E627-BABF-6FC4-81D23B59D8D3}"/>
              </a:ext>
            </a:extLst>
          </p:cNvPr>
          <p:cNvSpPr/>
          <p:nvPr/>
        </p:nvSpPr>
        <p:spPr>
          <a:xfrm>
            <a:off x="2304244" y="2232087"/>
            <a:ext cx="1512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13ACD7-B470-9C26-0B0B-634299891D1E}"/>
              </a:ext>
            </a:extLst>
          </p:cNvPr>
          <p:cNvSpPr/>
          <p:nvPr/>
        </p:nvSpPr>
        <p:spPr>
          <a:xfrm>
            <a:off x="2304244" y="1800087"/>
            <a:ext cx="1096454" cy="380480"/>
          </a:xfrm>
          <a:prstGeom prst="rect">
            <a:avLst/>
          </a:prstGeom>
        </p:spPr>
        <p:txBody>
          <a:bodyPr wrap="none" lIns="0" tIns="72000" rIns="0" bIns="0">
            <a:spAutoFit/>
          </a:bodyPr>
          <a:lstStyle/>
          <a:p>
            <a:r>
              <a:rPr lang="fr-FR" sz="1000" kern="0" dirty="0"/>
              <a:t>Premières exigences </a:t>
            </a:r>
          </a:p>
          <a:p>
            <a:r>
              <a:rPr lang="fr-FR" sz="1000" kern="0" dirty="0"/>
              <a:t>dans les CDC</a:t>
            </a:r>
          </a:p>
        </p:txBody>
      </p:sp>
      <p:sp>
        <p:nvSpPr>
          <p:cNvPr id="33" name="Titre 2">
            <a:extLst>
              <a:ext uri="{FF2B5EF4-FFF2-40B4-BE49-F238E27FC236}">
                <a16:creationId xmlns:a16="http://schemas.microsoft.com/office/drawing/2014/main" id="{B91212CB-2704-F737-7A30-C2F0369BE532}"/>
              </a:ext>
            </a:extLst>
          </p:cNvPr>
          <p:cNvSpPr txBox="1">
            <a:spLocks/>
          </p:cNvSpPr>
          <p:nvPr/>
        </p:nvSpPr>
        <p:spPr>
          <a:xfrm>
            <a:off x="720000" y="540472"/>
            <a:ext cx="2763349" cy="431057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90000" rIns="144000" bIns="90000" rtlCol="0" anchor="ctr">
            <a:sp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NOTRE FEUILLE DE ROUTE</a:t>
            </a:r>
          </a:p>
        </p:txBody>
      </p:sp>
    </p:spTree>
    <p:extLst>
      <p:ext uri="{BB962C8B-B14F-4D97-AF65-F5344CB8AC3E}">
        <p14:creationId xmlns:p14="http://schemas.microsoft.com/office/powerpoint/2010/main" val="290890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34">
            <a:extLst>
              <a:ext uri="{FF2B5EF4-FFF2-40B4-BE49-F238E27FC236}">
                <a16:creationId xmlns:a16="http://schemas.microsoft.com/office/drawing/2014/main" id="{0F5F5F88-1177-848C-EEA6-91DC29A1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8087"/>
            <a:ext cx="10080000" cy="184666"/>
          </a:xfrm>
        </p:spPr>
        <p:txBody>
          <a:bodyPr/>
          <a:lstStyle/>
          <a:p>
            <a:pPr lvl="2"/>
            <a:r>
              <a:rPr lang="fr-FR" sz="1200" dirty="0"/>
              <a:t>Pour répondre aux exigences de nos clients, principalement du secteur public, ayant comme référence l’écosystème RGS, RGI, RGPD, RGAA, RGESN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6E18CE-6611-9E4B-B390-A80A4AB16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6244" y="576087"/>
            <a:ext cx="5074448" cy="386054"/>
          </a:xfrm>
        </p:spPr>
        <p:txBody>
          <a:bodyPr/>
          <a:lstStyle/>
          <a:p>
            <a:r>
              <a:rPr lang="fr-FR" dirty="0"/>
              <a:t>INSCRITE DANS NOTRE SMQ ET BASÉE SUR LE RGESN</a:t>
            </a:r>
          </a:p>
        </p:txBody>
      </p:sp>
      <p:graphicFrame>
        <p:nvGraphicFramePr>
          <p:cNvPr id="3" name="Espace réservé du contenu 5">
            <a:extLst>
              <a:ext uri="{FF2B5EF4-FFF2-40B4-BE49-F238E27FC236}">
                <a16:creationId xmlns:a16="http://schemas.microsoft.com/office/drawing/2014/main" id="{25634F15-4BC3-53F9-66DE-CACC58640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228899"/>
              </p:ext>
            </p:extLst>
          </p:nvPr>
        </p:nvGraphicFramePr>
        <p:xfrm>
          <a:off x="576244" y="1872087"/>
          <a:ext cx="10800000" cy="3452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708199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651508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258926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697961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17981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92194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657923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727389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7906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691560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810665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060437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611066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07048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55201815"/>
                    </a:ext>
                  </a:extLst>
                </a:gridCol>
              </a:tblGrid>
              <a:tr h="3452818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endParaRPr lang="fr-FR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06434"/>
                  </a:ext>
                </a:extLst>
              </a:tr>
            </a:tbl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F6AEA05-7D49-30B9-5961-1A25B5890506}"/>
              </a:ext>
            </a:extLst>
          </p:cNvPr>
          <p:cNvSpPr/>
          <p:nvPr/>
        </p:nvSpPr>
        <p:spPr>
          <a:xfrm>
            <a:off x="4176244" y="4536087"/>
            <a:ext cx="576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1973F72-FA1D-3B5C-DF6F-0EF747A840F8}"/>
              </a:ext>
            </a:extLst>
          </p:cNvPr>
          <p:cNvSpPr/>
          <p:nvPr/>
        </p:nvSpPr>
        <p:spPr>
          <a:xfrm>
            <a:off x="3312244" y="4392087"/>
            <a:ext cx="792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kern="0" dirty="0"/>
              <a:t>BUILD</a:t>
            </a:r>
            <a:endParaRPr lang="fr-FR" sz="1400" b="1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924E2AD-79CD-65E8-67FE-BBA98F3E27AA}"/>
              </a:ext>
            </a:extLst>
          </p:cNvPr>
          <p:cNvSpPr/>
          <p:nvPr/>
        </p:nvSpPr>
        <p:spPr>
          <a:xfrm>
            <a:off x="4752244" y="453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2EBCD2-56A2-0FD4-8614-CC3C95D365C6}"/>
              </a:ext>
            </a:extLst>
          </p:cNvPr>
          <p:cNvSpPr/>
          <p:nvPr/>
        </p:nvSpPr>
        <p:spPr>
          <a:xfrm>
            <a:off x="4752244" y="4680087"/>
            <a:ext cx="151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5. Premier score RGESN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6775C-E274-B41A-8D78-EC6CAAA5C443}"/>
              </a:ext>
            </a:extLst>
          </p:cNvPr>
          <p:cNvSpPr/>
          <p:nvPr/>
        </p:nvSpPr>
        <p:spPr>
          <a:xfrm>
            <a:off x="5472244" y="4206015"/>
            <a:ext cx="115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6. Backlog RGESN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7A0F38B-E1AF-1AA3-2F15-D6B60AFC586A}"/>
              </a:ext>
            </a:extLst>
          </p:cNvPr>
          <p:cNvSpPr/>
          <p:nvPr/>
        </p:nvSpPr>
        <p:spPr>
          <a:xfrm>
            <a:off x="5472244" y="453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B6DCDD-8BC6-D699-5390-1287B0935C02}"/>
              </a:ext>
            </a:extLst>
          </p:cNvPr>
          <p:cNvSpPr/>
          <p:nvPr/>
        </p:nvSpPr>
        <p:spPr>
          <a:xfrm>
            <a:off x="6336244" y="4536087"/>
            <a:ext cx="252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F5D80-6469-F66A-14B1-E4A4C9F145CD}"/>
              </a:ext>
            </a:extLst>
          </p:cNvPr>
          <p:cNvSpPr/>
          <p:nvPr/>
        </p:nvSpPr>
        <p:spPr>
          <a:xfrm>
            <a:off x="6336244" y="4680087"/>
            <a:ext cx="21600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7. Actions de mise en conformité</a:t>
            </a:r>
          </a:p>
          <a:p>
            <a:r>
              <a:rPr lang="fr-FR" sz="1200" b="1" kern="0" dirty="0"/>
              <a:t>8. Màj du score RGESN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51B636C-9B7F-F416-9056-2B101B4C9845}"/>
              </a:ext>
            </a:extLst>
          </p:cNvPr>
          <p:cNvSpPr/>
          <p:nvPr/>
        </p:nvSpPr>
        <p:spPr>
          <a:xfrm>
            <a:off x="3456244" y="3240087"/>
            <a:ext cx="648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416E244-2B3E-1DB3-001B-24232AB53270}"/>
              </a:ext>
            </a:extLst>
          </p:cNvPr>
          <p:cNvSpPr/>
          <p:nvPr/>
        </p:nvSpPr>
        <p:spPr>
          <a:xfrm>
            <a:off x="6336244" y="3240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20E80E2-09A6-D1DA-2EF1-6CE62045F8EF}"/>
              </a:ext>
            </a:extLst>
          </p:cNvPr>
          <p:cNvSpPr/>
          <p:nvPr/>
        </p:nvSpPr>
        <p:spPr>
          <a:xfrm>
            <a:off x="2376244" y="3096087"/>
            <a:ext cx="1008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/>
              <a:t>PILOTAGE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96E4603-D43F-B073-BD58-2FECBFED9697}"/>
              </a:ext>
            </a:extLst>
          </p:cNvPr>
          <p:cNvSpPr/>
          <p:nvPr/>
        </p:nvSpPr>
        <p:spPr>
          <a:xfrm>
            <a:off x="7056244" y="3240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AE808D7-D40D-B982-7E17-2899BE06763C}"/>
              </a:ext>
            </a:extLst>
          </p:cNvPr>
          <p:cNvSpPr/>
          <p:nvPr/>
        </p:nvSpPr>
        <p:spPr>
          <a:xfrm>
            <a:off x="7776244" y="3240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D7C23-DF4C-803A-4040-98395F15702B}"/>
              </a:ext>
            </a:extLst>
          </p:cNvPr>
          <p:cNvSpPr/>
          <p:nvPr/>
        </p:nvSpPr>
        <p:spPr>
          <a:xfrm>
            <a:off x="6336244" y="3384087"/>
            <a:ext cx="1656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kern="0" dirty="0"/>
              <a:t>Communication en COPIL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25DDB50-B488-A7C7-AFB1-A8F4B4FA4B2C}"/>
              </a:ext>
            </a:extLst>
          </p:cNvPr>
          <p:cNvSpPr/>
          <p:nvPr/>
        </p:nvSpPr>
        <p:spPr>
          <a:xfrm>
            <a:off x="4176244" y="3240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69B0C-4989-F6B1-14F1-1ED9018A2A0F}"/>
              </a:ext>
            </a:extLst>
          </p:cNvPr>
          <p:cNvSpPr/>
          <p:nvPr/>
        </p:nvSpPr>
        <p:spPr>
          <a:xfrm>
            <a:off x="4176244" y="3384087"/>
            <a:ext cx="1656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4. Validation démarche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A2BE57-F88A-363C-3876-961B6438F546}"/>
              </a:ext>
            </a:extLst>
          </p:cNvPr>
          <p:cNvSpPr/>
          <p:nvPr/>
        </p:nvSpPr>
        <p:spPr>
          <a:xfrm>
            <a:off x="9216244" y="4206015"/>
            <a:ext cx="2160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9. Déclaration d’écoconception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B4AE2F2-0948-01BF-14EF-0501D54C0349}"/>
              </a:ext>
            </a:extLst>
          </p:cNvPr>
          <p:cNvSpPr/>
          <p:nvPr/>
        </p:nvSpPr>
        <p:spPr>
          <a:xfrm>
            <a:off x="9216244" y="4536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089F277-8AC1-BE81-C035-1F7757419D7D}"/>
              </a:ext>
            </a:extLst>
          </p:cNvPr>
          <p:cNvSpPr/>
          <p:nvPr/>
        </p:nvSpPr>
        <p:spPr>
          <a:xfrm>
            <a:off x="8496244" y="3240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9BE5073-E424-572C-AE85-FD999DF39E86}"/>
              </a:ext>
            </a:extLst>
          </p:cNvPr>
          <p:cNvSpPr/>
          <p:nvPr/>
        </p:nvSpPr>
        <p:spPr>
          <a:xfrm>
            <a:off x="9216244" y="3240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C230BC-A28E-2F28-EB28-0319631A9EF5}"/>
              </a:ext>
            </a:extLst>
          </p:cNvPr>
          <p:cNvSpPr/>
          <p:nvPr/>
        </p:nvSpPr>
        <p:spPr>
          <a:xfrm>
            <a:off x="9216244" y="3384087"/>
            <a:ext cx="1656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kern="0" dirty="0"/>
              <a:t>Recette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5CF7214-9E89-B065-B40F-24FD7879E5C0}"/>
              </a:ext>
            </a:extLst>
          </p:cNvPr>
          <p:cNvSpPr/>
          <p:nvPr/>
        </p:nvSpPr>
        <p:spPr>
          <a:xfrm>
            <a:off x="1296244" y="2304087"/>
            <a:ext cx="1440000" cy="144000"/>
          </a:xfrm>
          <a:prstGeom prst="roundRect">
            <a:avLst>
              <a:gd name="adj" fmla="val 5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9F8370C-4414-E8E8-F217-FF3BDD4694DB}"/>
              </a:ext>
            </a:extLst>
          </p:cNvPr>
          <p:cNvSpPr/>
          <p:nvPr/>
        </p:nvSpPr>
        <p:spPr>
          <a:xfrm>
            <a:off x="1440244" y="2304087"/>
            <a:ext cx="144000" cy="14252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D2B9C0-C80F-D143-66A2-F5E8C6F3CBA9}"/>
              </a:ext>
            </a:extLst>
          </p:cNvPr>
          <p:cNvSpPr/>
          <p:nvPr/>
        </p:nvSpPr>
        <p:spPr>
          <a:xfrm>
            <a:off x="1440244" y="1974015"/>
            <a:ext cx="2232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1. Évaluation de l’exigence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2FE747-4A15-7FBC-3E19-80A496E6358F}"/>
              </a:ext>
            </a:extLst>
          </p:cNvPr>
          <p:cNvSpPr/>
          <p:nvPr/>
        </p:nvSpPr>
        <p:spPr>
          <a:xfrm>
            <a:off x="1728244" y="2448087"/>
            <a:ext cx="2016000" cy="33007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fr-FR" sz="1200" b="1" kern="0" dirty="0"/>
              <a:t>2. Argumentaire et chiffrage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269BA92-915A-E426-4A1C-88FC86115561}"/>
              </a:ext>
            </a:extLst>
          </p:cNvPr>
          <p:cNvSpPr/>
          <p:nvPr/>
        </p:nvSpPr>
        <p:spPr>
          <a:xfrm>
            <a:off x="1728244" y="2304087"/>
            <a:ext cx="720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C190C64-22AC-8B5E-F07E-331E259541F2}"/>
              </a:ext>
            </a:extLst>
          </p:cNvPr>
          <p:cNvSpPr/>
          <p:nvPr/>
        </p:nvSpPr>
        <p:spPr>
          <a:xfrm>
            <a:off x="576244" y="2160087"/>
            <a:ext cx="648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/>
              <a:t>AVV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7031BD57-C61D-23C7-D59F-37330B03F809}"/>
              </a:ext>
            </a:extLst>
          </p:cNvPr>
          <p:cNvSpPr/>
          <p:nvPr/>
        </p:nvSpPr>
        <p:spPr>
          <a:xfrm>
            <a:off x="9936244" y="5184087"/>
            <a:ext cx="720000" cy="43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kern="0" dirty="0"/>
              <a:t>RUN</a:t>
            </a:r>
            <a:endParaRPr lang="fr-FR" sz="1400" b="1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C1F3B26-AD6B-BF54-BDAE-05FA29B34D6A}"/>
              </a:ext>
            </a:extLst>
          </p:cNvPr>
          <p:cNvSpPr/>
          <p:nvPr/>
        </p:nvSpPr>
        <p:spPr>
          <a:xfrm>
            <a:off x="3456244" y="3240087"/>
            <a:ext cx="144000" cy="14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9E642D-0E79-00D0-BA32-A90BEBA667D0}"/>
              </a:ext>
            </a:extLst>
          </p:cNvPr>
          <p:cNvSpPr/>
          <p:nvPr/>
        </p:nvSpPr>
        <p:spPr>
          <a:xfrm>
            <a:off x="3456244" y="2910015"/>
            <a:ext cx="4225516" cy="330072"/>
          </a:xfrm>
          <a:prstGeom prst="rect">
            <a:avLst/>
          </a:prstGeom>
        </p:spPr>
        <p:txBody>
          <a:bodyPr wrap="none" lIns="0" tIns="72000" rIns="0" bIns="72000">
            <a:spAutoFit/>
          </a:bodyPr>
          <a:lstStyle/>
          <a:p>
            <a:r>
              <a:rPr lang="fr-FR" sz="1200" b="1" kern="0" dirty="0"/>
              <a:t>3. Identification du niveau d’exigence et identification du référent</a:t>
            </a:r>
          </a:p>
        </p:txBody>
      </p:sp>
      <p:sp>
        <p:nvSpPr>
          <p:cNvPr id="36" name="Titre 2">
            <a:extLst>
              <a:ext uri="{FF2B5EF4-FFF2-40B4-BE49-F238E27FC236}">
                <a16:creationId xmlns:a16="http://schemas.microsoft.com/office/drawing/2014/main" id="{3FBC93B9-ADF5-A66F-EDCE-8C311BAA9694}"/>
              </a:ext>
            </a:extLst>
          </p:cNvPr>
          <p:cNvSpPr txBox="1">
            <a:spLocks/>
          </p:cNvSpPr>
          <p:nvPr/>
        </p:nvSpPr>
        <p:spPr>
          <a:xfrm>
            <a:off x="720000" y="540472"/>
            <a:ext cx="2655755" cy="431057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90000" rIns="144000" bIns="90000" rtlCol="0" anchor="ctr">
            <a:sp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NOTRE MÉTHODOLOGIE </a:t>
            </a:r>
          </a:p>
        </p:txBody>
      </p:sp>
    </p:spTree>
    <p:extLst>
      <p:ext uri="{BB962C8B-B14F-4D97-AF65-F5344CB8AC3E}">
        <p14:creationId xmlns:p14="http://schemas.microsoft.com/office/powerpoint/2010/main" val="214087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63A646A-9DDE-44D5-C2C6-3866D254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8087"/>
            <a:ext cx="3024244" cy="3430683"/>
          </a:xfrm>
        </p:spPr>
        <p:txBody>
          <a:bodyPr/>
          <a:lstStyle/>
          <a:p>
            <a:r>
              <a:rPr lang="fr-FR" sz="3200" dirty="0">
                <a:solidFill>
                  <a:schemeClr val="bg2"/>
                </a:solidFill>
              </a:rPr>
              <a:t>Faible</a:t>
            </a:r>
            <a:endParaRPr lang="fr-FR" dirty="0">
              <a:solidFill>
                <a:schemeClr val="bg2"/>
              </a:solidFill>
            </a:endParaRPr>
          </a:p>
          <a:p>
            <a:pPr lvl="1"/>
            <a:r>
              <a:rPr lang="fr-FR" dirty="0"/>
              <a:t>Évaluation</a:t>
            </a:r>
          </a:p>
          <a:p>
            <a:pPr lvl="2"/>
            <a:r>
              <a:rPr lang="fr-FR" dirty="0"/>
              <a:t>Pas de mention dans le DCE / expression de besoin du client.</a:t>
            </a:r>
          </a:p>
          <a:p>
            <a:pPr lvl="2"/>
            <a:r>
              <a:rPr lang="fr-FR" dirty="0"/>
              <a:t>Pas d’exigences réglementaires connues.</a:t>
            </a:r>
          </a:p>
          <a:p>
            <a:pPr lvl="2"/>
            <a:r>
              <a:rPr lang="fr-FR" dirty="0"/>
              <a:t>Pas d’opportunités ou risques commerciaux liés au sujet.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Mise en œuvre</a:t>
            </a:r>
          </a:p>
          <a:p>
            <a:pPr lvl="2"/>
            <a:r>
              <a:rPr lang="fr-FR" dirty="0"/>
              <a:t>Bonnes pratiques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CBC6B0A-25FB-7DE7-E86F-07AE32D73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4244" y="576087"/>
            <a:ext cx="2346971" cy="386054"/>
          </a:xfrm>
        </p:spPr>
        <p:txBody>
          <a:bodyPr/>
          <a:lstStyle/>
          <a:p>
            <a:r>
              <a:rPr lang="fr-FR" dirty="0"/>
              <a:t>3 NIVEAUX D’EXIGENCE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A13340A-C3F4-6054-52DA-C289B1628D5E}"/>
              </a:ext>
            </a:extLst>
          </p:cNvPr>
          <p:cNvSpPr txBox="1">
            <a:spLocks/>
          </p:cNvSpPr>
          <p:nvPr/>
        </p:nvSpPr>
        <p:spPr>
          <a:xfrm>
            <a:off x="4248244" y="1368087"/>
            <a:ext cx="3168000" cy="33137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bg2"/>
                </a:solidFill>
              </a:rPr>
              <a:t>Moyenne</a:t>
            </a:r>
            <a:endParaRPr lang="fr-FR" dirty="0">
              <a:solidFill>
                <a:schemeClr val="bg2"/>
              </a:solidFill>
            </a:endParaRPr>
          </a:p>
          <a:p>
            <a:pPr lvl="1"/>
            <a:r>
              <a:rPr lang="fr-FR" dirty="0"/>
              <a:t>Évaluation</a:t>
            </a:r>
          </a:p>
          <a:p>
            <a:pPr lvl="2"/>
            <a:r>
              <a:rPr lang="fr-FR" dirty="0"/>
              <a:t>Mention dans le DCE / expression de besoin du client, sans exigence d’évaluation de la conformité.</a:t>
            </a:r>
          </a:p>
          <a:p>
            <a:pPr lvl="2"/>
            <a:r>
              <a:rPr lang="fr-FR" dirty="0"/>
              <a:t>Faible opportunité ou risque commercial.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Mise en œuvre</a:t>
            </a:r>
          </a:p>
          <a:p>
            <a:pPr lvl="2"/>
            <a:r>
              <a:rPr lang="fr-FR" dirty="0"/>
              <a:t>Bonnes pratiques</a:t>
            </a:r>
          </a:p>
          <a:p>
            <a:pPr lvl="2"/>
            <a:r>
              <a:rPr lang="fr-FR" dirty="0" err="1"/>
              <a:t>Dérisquage</a:t>
            </a:r>
            <a:r>
              <a:rPr lang="fr-FR" dirty="0"/>
              <a:t> AVV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38510A13-9742-0A3C-8483-E8A6F3C1A10C}"/>
              </a:ext>
            </a:extLst>
          </p:cNvPr>
          <p:cNvSpPr txBox="1">
            <a:spLocks/>
          </p:cNvSpPr>
          <p:nvPr/>
        </p:nvSpPr>
        <p:spPr>
          <a:xfrm>
            <a:off x="7920244" y="1368087"/>
            <a:ext cx="3168000" cy="469872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bg2"/>
                </a:solidFill>
              </a:rPr>
              <a:t>Forte</a:t>
            </a:r>
            <a:endParaRPr lang="fr-FR" dirty="0">
              <a:solidFill>
                <a:schemeClr val="bg2"/>
              </a:solidFill>
            </a:endParaRPr>
          </a:p>
          <a:p>
            <a:pPr lvl="1"/>
            <a:r>
              <a:rPr lang="fr-FR" dirty="0"/>
              <a:t>Évaluation</a:t>
            </a:r>
          </a:p>
          <a:p>
            <a:pPr lvl="2"/>
            <a:r>
              <a:rPr lang="fr-FR" dirty="0"/>
              <a:t>Exigences réglementaire connue (par exemple, EPCI de +50 000 </a:t>
            </a:r>
            <a:r>
              <a:rPr lang="fr-FR" dirty="0" err="1"/>
              <a:t>hab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Exigence de mesure ou de score.</a:t>
            </a:r>
          </a:p>
          <a:p>
            <a:pPr lvl="2"/>
            <a:r>
              <a:rPr lang="fr-FR" dirty="0"/>
              <a:t>Forte opportunité ou risque commercial liés.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Mise en œuvre</a:t>
            </a:r>
          </a:p>
          <a:p>
            <a:pPr lvl="2"/>
            <a:r>
              <a:rPr lang="fr-FR" dirty="0"/>
              <a:t>Bonnes pratiques</a:t>
            </a:r>
          </a:p>
          <a:p>
            <a:pPr lvl="2"/>
            <a:r>
              <a:rPr lang="fr-FR" dirty="0"/>
              <a:t>Chiffrage et proposition d’une méthodologie d’écoconception.</a:t>
            </a:r>
          </a:p>
          <a:p>
            <a:pPr lvl="2"/>
            <a:r>
              <a:rPr lang="fr-FR" dirty="0"/>
              <a:t>Audit interne et actions correctives.</a:t>
            </a:r>
          </a:p>
          <a:p>
            <a:pPr lvl="2"/>
            <a:r>
              <a:rPr lang="fr-FR" dirty="0"/>
              <a:t>Accompagnement pure </a:t>
            </a:r>
            <a:r>
              <a:rPr lang="fr-FR" dirty="0" err="1"/>
              <a:t>player</a:t>
            </a:r>
            <a:r>
              <a:rPr lang="fr-FR" dirty="0"/>
              <a:t> si nécessaire.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F2ECA9-6367-658F-2E88-20F3D23F1C62}"/>
              </a:ext>
            </a:extLst>
          </p:cNvPr>
          <p:cNvCxnSpPr>
            <a:cxnSpLocks/>
          </p:cNvCxnSpPr>
          <p:nvPr/>
        </p:nvCxnSpPr>
        <p:spPr>
          <a:xfrm>
            <a:off x="4032244" y="1368087"/>
            <a:ext cx="0" cy="331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58DF968-A800-97A0-D087-6E685B67FFE0}"/>
              </a:ext>
            </a:extLst>
          </p:cNvPr>
          <p:cNvCxnSpPr>
            <a:cxnSpLocks/>
          </p:cNvCxnSpPr>
          <p:nvPr/>
        </p:nvCxnSpPr>
        <p:spPr>
          <a:xfrm>
            <a:off x="504244" y="1368087"/>
            <a:ext cx="0" cy="338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8FC61DC-22E0-78C0-6138-A0BF7E4055A9}"/>
              </a:ext>
            </a:extLst>
          </p:cNvPr>
          <p:cNvCxnSpPr>
            <a:cxnSpLocks/>
          </p:cNvCxnSpPr>
          <p:nvPr/>
        </p:nvCxnSpPr>
        <p:spPr>
          <a:xfrm>
            <a:off x="7704244" y="1368087"/>
            <a:ext cx="0" cy="468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7E1F5DD6-A9EA-F85F-5C8F-13C257B33C6F}"/>
              </a:ext>
            </a:extLst>
          </p:cNvPr>
          <p:cNvSpPr txBox="1">
            <a:spLocks/>
          </p:cNvSpPr>
          <p:nvPr/>
        </p:nvSpPr>
        <p:spPr>
          <a:xfrm>
            <a:off x="720000" y="540472"/>
            <a:ext cx="2655755" cy="431057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90000" rIns="144000" bIns="90000" rtlCol="0" anchor="ctr">
            <a:sp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NOTRE MÉTHODOLOGIE </a:t>
            </a:r>
          </a:p>
        </p:txBody>
      </p:sp>
    </p:spTree>
    <p:extLst>
      <p:ext uri="{BB962C8B-B14F-4D97-AF65-F5344CB8AC3E}">
        <p14:creationId xmlns:p14="http://schemas.microsoft.com/office/powerpoint/2010/main" val="172353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0FD7E9E-05B8-434B-B1F8-FA7F81476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16007"/>
              </p:ext>
            </p:extLst>
          </p:nvPr>
        </p:nvGraphicFramePr>
        <p:xfrm>
          <a:off x="576244" y="1224087"/>
          <a:ext cx="10440000" cy="482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00">
                  <a:extLst>
                    <a:ext uri="{9D8B030D-6E8A-4147-A177-3AD203B41FA5}">
                      <a16:colId xmlns:a16="http://schemas.microsoft.com/office/drawing/2014/main" val="1817942928"/>
                    </a:ext>
                  </a:extLst>
                </a:gridCol>
                <a:gridCol w="3480000">
                  <a:extLst>
                    <a:ext uri="{9D8B030D-6E8A-4147-A177-3AD203B41FA5}">
                      <a16:colId xmlns:a16="http://schemas.microsoft.com/office/drawing/2014/main" val="70600579"/>
                    </a:ext>
                  </a:extLst>
                </a:gridCol>
                <a:gridCol w="3480000">
                  <a:extLst>
                    <a:ext uri="{9D8B030D-6E8A-4147-A177-3AD203B41FA5}">
                      <a16:colId xmlns:a16="http://schemas.microsoft.com/office/drawing/2014/main" val="1892262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2"/>
                        </a:solidFill>
                      </a:endParaRPr>
                    </a:p>
                  </a:txBody>
                  <a:tcPr marL="144000" marR="144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2"/>
                          </a:solidFill>
                        </a:rPr>
                        <a:t>Leviers</a:t>
                      </a:r>
                    </a:p>
                  </a:txBody>
                  <a:tcPr marL="144000" marR="144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2"/>
                          </a:solidFill>
                        </a:rPr>
                        <a:t>Freins</a:t>
                      </a:r>
                    </a:p>
                  </a:txBody>
                  <a:tcPr marL="144000" marR="144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09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bg2"/>
                          </a:solidFill>
                        </a:rPr>
                        <a:t>Législatif et réglementaire </a:t>
                      </a:r>
                      <a:endParaRPr lang="fr-FR" sz="2000" b="0" dirty="0">
                        <a:solidFill>
                          <a:schemeClr val="bg2"/>
                        </a:solidFill>
                      </a:endParaRPr>
                    </a:p>
                  </a:txBody>
                  <a:tcPr marL="144000" marR="144000" marT="144000" marB="14400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Volonté de se conformer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Volonté de communiquer</a:t>
                      </a:r>
                    </a:p>
                  </a:txBody>
                  <a:tcPr marL="144000" marR="144000" marT="144000" marB="14400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Manque de maturité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Manque d’implication (responsabilité du prestataire)</a:t>
                      </a:r>
                    </a:p>
                  </a:txBody>
                  <a:tcPr marL="144000" marR="144000" marT="144000" marB="14400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87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bg2"/>
                          </a:solidFill>
                        </a:rPr>
                        <a:t>Éthique et réputation</a:t>
                      </a:r>
                      <a:endParaRPr lang="fr-FR" sz="2000" b="0" dirty="0">
                        <a:solidFill>
                          <a:schemeClr val="bg2"/>
                        </a:solidFill>
                      </a:endParaRP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Collectivités : selon sensibilité politique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Ministère et agences : devoir d’exemplarité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Privé : selon positionnement marketing</a:t>
                      </a:r>
                    </a:p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Calibri" panose="020F0502020204030204" pitchFamily="34" charset="0"/>
                        <a:buChar char="˃"/>
                        <a:tabLst/>
                        <a:defRPr/>
                      </a:pPr>
                      <a:r>
                        <a:rPr lang="fr-FR" dirty="0"/>
                        <a:t>Sujet non punitif (acceptabilité)</a:t>
                      </a: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Sujet dépriorisé par la conjoncture économique et géopolitique</a:t>
                      </a:r>
                    </a:p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Calibri" panose="020F0502020204030204" pitchFamily="34" charset="0"/>
                        <a:buChar char="˃"/>
                        <a:tabLst/>
                        <a:defRPr/>
                      </a:pPr>
                      <a:r>
                        <a:rPr lang="fr-FR" dirty="0"/>
                        <a:t>Privé : selon positionnement marketing</a:t>
                      </a: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25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2"/>
                          </a:solidFill>
                        </a:rPr>
                        <a:t>Performance et sécurité</a:t>
                      </a: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Convergence des bonnes pratiques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Calibri" panose="020F0502020204030204" pitchFamily="34" charset="0"/>
                        <a:buChar char="˃"/>
                      </a:pPr>
                      <a:r>
                        <a:rPr lang="fr-FR" dirty="0"/>
                        <a:t>Levier sécurité très efficace</a:t>
                      </a: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 typeface="Calibri" panose="020F0502020204030204" pitchFamily="34" charset="0"/>
                        <a:buChar char="˃"/>
                        <a:tabLst/>
                        <a:defRPr/>
                      </a:pPr>
                      <a:r>
                        <a:rPr lang="fr-FR" dirty="0"/>
                        <a:t>Coût associé, encore peu objectivé dans les CDC</a:t>
                      </a:r>
                    </a:p>
                  </a:txBody>
                  <a:tcPr marL="144000" marR="144000" marT="144000" marB="144000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749067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04CC0D0C-BEFD-053B-0CAC-09C5981C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472"/>
            <a:ext cx="2048666" cy="431057"/>
          </a:xfrm>
        </p:spPr>
        <p:txBody>
          <a:bodyPr/>
          <a:lstStyle/>
          <a:p>
            <a:r>
              <a:rPr lang="fr-FR" dirty="0"/>
              <a:t>LEVIERS ET FREINS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206F6DF-F072-346B-4228-7B62AD95D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8244" y="576087"/>
            <a:ext cx="2346971" cy="386054"/>
          </a:xfrm>
        </p:spPr>
        <p:txBody>
          <a:bodyPr/>
          <a:lstStyle/>
          <a:p>
            <a:r>
              <a:rPr lang="fr-FR" dirty="0"/>
              <a:t>3 NIVEAUX D’EXIGENCE</a:t>
            </a:r>
          </a:p>
        </p:txBody>
      </p:sp>
    </p:spTree>
    <p:extLst>
      <p:ext uri="{BB962C8B-B14F-4D97-AF65-F5344CB8AC3E}">
        <p14:creationId xmlns:p14="http://schemas.microsoft.com/office/powerpoint/2010/main" val="328877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06040A-358D-73F8-A50F-7DD1CC1D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44" y="2592087"/>
            <a:ext cx="4680000" cy="61350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Adopter une vision holistique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Considérer le pourquoi et le pour qui autant que le comment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67F9A41-3193-503C-4C5E-39687488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472"/>
            <a:ext cx="1473187" cy="431057"/>
          </a:xfrm>
        </p:spPr>
        <p:txBody>
          <a:bodyPr/>
          <a:lstStyle/>
          <a:p>
            <a:r>
              <a:rPr lang="fr-FR" dirty="0"/>
              <a:t>LA POSTURE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3DD6B-8728-4BA4-8E06-8BEA59688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244" y="526622"/>
            <a:ext cx="4739851" cy="458757"/>
          </a:xfrm>
        </p:spPr>
        <p:txBody>
          <a:bodyPr/>
          <a:lstStyle/>
          <a:p>
            <a:r>
              <a:rPr lang="fr-FR" dirty="0"/>
              <a:t>POUR UN DÉVELOPPEMENT ÉCO-RESPONSABLE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A1B6869-EEC0-552A-54E7-A3C91402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20244" y="1368087"/>
            <a:ext cx="864000" cy="864000"/>
          </a:xfrm>
          <a:prstGeom prst="rect">
            <a:avLst/>
          </a:prstGeom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486D2822-5485-80A7-5876-1B68C32CC67E}"/>
              </a:ext>
            </a:extLst>
          </p:cNvPr>
          <p:cNvSpPr txBox="1">
            <a:spLocks/>
          </p:cNvSpPr>
          <p:nvPr/>
        </p:nvSpPr>
        <p:spPr>
          <a:xfrm>
            <a:off x="648244" y="4972550"/>
            <a:ext cx="4680000" cy="93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8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Évaluer l’utilité des fonctionnalités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Juste besoin (observabilité)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Green IT et TCO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1D36CE-191A-9534-2919-5C86F77B4F70}"/>
              </a:ext>
            </a:extLst>
          </p:cNvPr>
          <p:cNvCxnSpPr>
            <a:cxnSpLocks/>
          </p:cNvCxnSpPr>
          <p:nvPr/>
        </p:nvCxnSpPr>
        <p:spPr>
          <a:xfrm flipH="1">
            <a:off x="648244" y="4756550"/>
            <a:ext cx="46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8D8F996-8FCD-D098-F5F0-68EE0FA75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244" y="3744087"/>
            <a:ext cx="864000" cy="864000"/>
          </a:xfrm>
          <a:prstGeom prst="rect">
            <a:avLst/>
          </a:prstGeom>
        </p:spPr>
      </p:pic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3EC99AD8-3EC8-E404-53FE-8763285870BB}"/>
              </a:ext>
            </a:extLst>
          </p:cNvPr>
          <p:cNvSpPr txBox="1">
            <a:spLocks/>
          </p:cNvSpPr>
          <p:nvPr/>
        </p:nvSpPr>
        <p:spPr>
          <a:xfrm>
            <a:off x="6048244" y="2592087"/>
            <a:ext cx="4680000" cy="613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8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Choisir des solutions durables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Open source, taille des communautés, acteurs en appui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22DA0D58-5163-EDCD-AFB4-C6F87D001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8244" y="1368087"/>
            <a:ext cx="864000" cy="864000"/>
          </a:xfrm>
          <a:prstGeom prst="rect">
            <a:avLst/>
          </a:prstGeom>
        </p:spPr>
      </p:pic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EB11DE9F-CDD5-2B87-EFCA-792FA3E8902B}"/>
              </a:ext>
            </a:extLst>
          </p:cNvPr>
          <p:cNvSpPr txBox="1">
            <a:spLocks/>
          </p:cNvSpPr>
          <p:nvPr/>
        </p:nvSpPr>
        <p:spPr>
          <a:xfrm>
            <a:off x="5976244" y="4972550"/>
            <a:ext cx="4680000" cy="93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8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4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86401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Calibri" panose="020F0502020204030204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86401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Calibri" panose="020F0502020204030204" pitchFamily="34" charset="0"/>
              <a:buChar char="&gt;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44000" indent="0" algn="l" defTabSz="864017" rtl="0" eaLnBrk="1" latinLnBrk="0" hangingPunct="1">
              <a:lnSpc>
                <a:spcPct val="100000"/>
              </a:lnSpc>
              <a:spcBef>
                <a:spcPts val="400"/>
              </a:spcBef>
              <a:buFont typeface="Calibri" panose="020F050202020403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Prendre conscience des impacts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Consommation de débit (vidéo, IA…)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Impact matériel</a:t>
            </a: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1F20EB08-1145-B15F-BA82-DAAE90FCB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8244" y="3744087"/>
            <a:ext cx="864000" cy="864000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23D9CD7-9EC9-D23C-C0C5-B958CC2EE016}"/>
              </a:ext>
            </a:extLst>
          </p:cNvPr>
          <p:cNvCxnSpPr>
            <a:cxnSpLocks/>
          </p:cNvCxnSpPr>
          <p:nvPr/>
        </p:nvCxnSpPr>
        <p:spPr>
          <a:xfrm flipH="1">
            <a:off x="5976244" y="4756550"/>
            <a:ext cx="46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1E92161-08DF-1FDD-A26F-B24C310F5D60}"/>
              </a:ext>
            </a:extLst>
          </p:cNvPr>
          <p:cNvCxnSpPr>
            <a:cxnSpLocks/>
          </p:cNvCxnSpPr>
          <p:nvPr/>
        </p:nvCxnSpPr>
        <p:spPr>
          <a:xfrm flipH="1">
            <a:off x="648244" y="2376087"/>
            <a:ext cx="46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AFB13CD-AB46-2D4C-DA66-8C275AD6E3E0}"/>
              </a:ext>
            </a:extLst>
          </p:cNvPr>
          <p:cNvCxnSpPr>
            <a:cxnSpLocks/>
          </p:cNvCxnSpPr>
          <p:nvPr/>
        </p:nvCxnSpPr>
        <p:spPr>
          <a:xfrm flipH="1">
            <a:off x="5976244" y="2376087"/>
            <a:ext cx="46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4646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3">
      <a:dk1>
        <a:srgbClr val="000000"/>
      </a:dk1>
      <a:lt1>
        <a:sysClr val="window" lastClr="FFFFFF"/>
      </a:lt1>
      <a:dk2>
        <a:srgbClr val="CC0066"/>
      </a:dk2>
      <a:lt2>
        <a:srgbClr val="6E96E6"/>
      </a:lt2>
      <a:accent1>
        <a:srgbClr val="78AF41"/>
      </a:accent1>
      <a:accent2>
        <a:srgbClr val="32AFBE"/>
      </a:accent2>
      <a:accent3>
        <a:srgbClr val="A05AAA"/>
      </a:accent3>
      <a:accent4>
        <a:srgbClr val="E66496"/>
      </a:accent4>
      <a:accent5>
        <a:srgbClr val="C83246"/>
      </a:accent5>
      <a:accent6>
        <a:srgbClr val="DC730A"/>
      </a:accent6>
      <a:hlink>
        <a:srgbClr val="000000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Candidat-2025-2025.08.25.potx" id="{E8237080-6B95-433F-AF7D-4C1F54BEBEE0}" vid="{6584F6C3-8E28-4523-B807-DA3D32AD31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92B05CA62694783EA7658F0A61B0E" ma:contentTypeVersion="13" ma:contentTypeDescription="Crée un document." ma:contentTypeScope="" ma:versionID="5aa900d349794449825a8439119fb2b3">
  <xsd:schema xmlns:xsd="http://www.w3.org/2001/XMLSchema" xmlns:xs="http://www.w3.org/2001/XMLSchema" xmlns:p="http://schemas.microsoft.com/office/2006/metadata/properties" xmlns:ns2="a464141a-6dca-4442-b2d2-9c8ce2418cb2" xmlns:ns3="710d1557-2675-4a95-94f6-a8c6d453583f" targetNamespace="http://schemas.microsoft.com/office/2006/metadata/properties" ma:root="true" ma:fieldsID="f1c969622b39145c0ec3b133d97fa506" ns2:_="" ns3:_="">
    <xsd:import namespace="a464141a-6dca-4442-b2d2-9c8ce2418cb2"/>
    <xsd:import namespace="710d1557-2675-4a95-94f6-a8c6d4535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4141a-6dca-4442-b2d2-9c8ce2418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d67ccdb-d0b7-4f4a-87a5-a2c2f19847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1557-2675-4a95-94f6-a8c6d45358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9b5b78-321f-4693-a08f-0f3b6db4d624}" ma:internalName="TaxCatchAll" ma:showField="CatchAllData" ma:web="710d1557-2675-4a95-94f6-a8c6d45358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64141a-6dca-4442-b2d2-9c8ce2418cb2">
      <Terms xmlns="http://schemas.microsoft.com/office/infopath/2007/PartnerControls"/>
    </lcf76f155ced4ddcb4097134ff3c332f>
    <TaxCatchAll xmlns="710d1557-2675-4a95-94f6-a8c6d453583f" xsi:nil="true"/>
  </documentManagement>
</p:properties>
</file>

<file path=customXml/itemProps1.xml><?xml version="1.0" encoding="utf-8"?>
<ds:datastoreItem xmlns:ds="http://schemas.openxmlformats.org/officeDocument/2006/customXml" ds:itemID="{B89398DC-76FC-4991-ADAD-4C8310004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4141a-6dca-4442-b2d2-9c8ce2418cb2"/>
    <ds:schemaRef ds:uri="710d1557-2675-4a95-94f6-a8c6d4535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FEE80-A1FC-420A-8EA0-350536195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E62D1-D2F8-4418-B216-C361C0A44014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10d1557-2675-4a95-94f6-a8c6d453583f"/>
    <ds:schemaRef ds:uri="http://www.w3.org/XML/1998/namespace"/>
    <ds:schemaRef ds:uri="a464141a-6dca-4442-b2d2-9c8ce2418cb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Sully - 2025.05.14</Template>
  <TotalTime>1859</TotalTime>
  <Words>959</Words>
  <Application>Microsoft Office PowerPoint</Application>
  <PresentationFormat>Personnalisé</PresentationFormat>
  <Paragraphs>260</Paragraphs>
  <Slides>13</Slides>
  <Notes>5</Notes>
  <HiddenSlides>2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1_Thème Office</vt:lpstr>
      <vt:lpstr>Le RGESN, un outil facilitant pour  embarquer l’écoconception des services numériques</vt:lpstr>
      <vt:lpstr>Présentation PowerPoint</vt:lpstr>
      <vt:lpstr>LES ENJEUX</vt:lpstr>
      <vt:lpstr>LES ENJEUX</vt:lpstr>
      <vt:lpstr>Présentation PowerPoint</vt:lpstr>
      <vt:lpstr>Présentation PowerPoint</vt:lpstr>
      <vt:lpstr>Présentation PowerPoint</vt:lpstr>
      <vt:lpstr>LEVIERS ET FREINS</vt:lpstr>
      <vt:lpstr>LA POSTURE</vt:lpstr>
      <vt:lpstr>USE CASE</vt:lpstr>
      <vt:lpstr>USE CASE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SCHWEYER Nicolas</dc:creator>
  <cp:lastModifiedBy>SCHWEYER Nicolas</cp:lastModifiedBy>
  <cp:revision>2</cp:revision>
  <dcterms:created xsi:type="dcterms:W3CDTF">2025-06-25T12:16:50Z</dcterms:created>
  <dcterms:modified xsi:type="dcterms:W3CDTF">2025-09-17T10:47:13Z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0x01010044792B05CA62694783EA7658F0A61B0E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171000</vt:r8>
  </property>
</Properties>
</file>